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theme/themeOverride3.xml" ContentType="application/vnd.openxmlformats-officedocument.themeOverrid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theme/themeOverride4.xml" ContentType="application/vnd.openxmlformats-officedocument.themeOverrid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theme/themeOverride5.xml" ContentType="application/vnd.openxmlformats-officedocument.themeOverride+xml"/>
  <Override PartName="/ppt/slideLayouts/slideLayout18.xml" ContentType="application/vnd.openxmlformats-officedocument.presentationml.slideLayout+xml"/>
  <Override PartName="/ppt/theme/theme7.xml" ContentType="application/vnd.openxmlformats-officedocument.theme+xml"/>
  <Override PartName="/ppt/theme/themeOverride6.xml" ContentType="application/vnd.openxmlformats-officedocument.themeOverride+xml"/>
  <Override PartName="/ppt/slideLayouts/slideLayout19.xml" ContentType="application/vnd.openxmlformats-officedocument.presentationml.slideLayout+xml"/>
  <Override PartName="/ppt/theme/theme8.xml" ContentType="application/vnd.openxmlformats-officedocument.theme+xml"/>
  <Override PartName="/ppt/theme/themeOverride7.xml" ContentType="application/vnd.openxmlformats-officedocument.themeOverride+xml"/>
  <Override PartName="/ppt/slideLayouts/slideLayout20.xml" ContentType="application/vnd.openxmlformats-officedocument.presentationml.slideLayout+xml"/>
  <Override PartName="/ppt/theme/theme9.xml" ContentType="application/vnd.openxmlformats-officedocument.theme+xml"/>
  <Override PartName="/ppt/theme/themeOverride8.xml" ContentType="application/vnd.openxmlformats-officedocument.themeOverride+xml"/>
  <Override PartName="/ppt/slideLayouts/slideLayout21.xml" ContentType="application/vnd.openxmlformats-officedocument.presentationml.slideLayout+xml"/>
  <Override PartName="/ppt/theme/theme10.xml" ContentType="application/vnd.openxmlformats-officedocument.theme+xml"/>
  <Override PartName="/ppt/theme/themeOverride9.xml" ContentType="application/vnd.openxmlformats-officedocument.themeOverride+xml"/>
  <Override PartName="/ppt/slideLayouts/slideLayout22.xml" ContentType="application/vnd.openxmlformats-officedocument.presentationml.slideLayout+xml"/>
  <Override PartName="/ppt/theme/theme11.xml" ContentType="application/vnd.openxmlformats-officedocument.theme+xml"/>
  <Override PartName="/ppt/theme/themeOverride10.xml" ContentType="application/vnd.openxmlformats-officedocument.themeOverride+xml"/>
  <Override PartName="/ppt/slideLayouts/slideLayout23.xml" ContentType="application/vnd.openxmlformats-officedocument.presentationml.slideLayout+xml"/>
  <Override PartName="/ppt/theme/theme12.xml" ContentType="application/vnd.openxmlformats-officedocument.theme+xml"/>
  <Override PartName="/ppt/theme/themeOverride1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45" r:id="rId2"/>
    <p:sldMasterId id="2147483747" r:id="rId3"/>
    <p:sldMasterId id="2147483749" r:id="rId4"/>
    <p:sldMasterId id="2147483751" r:id="rId5"/>
    <p:sldMasterId id="2147483753" r:id="rId6"/>
    <p:sldMasterId id="2147483755" r:id="rId7"/>
    <p:sldMasterId id="2147483757" r:id="rId8"/>
    <p:sldMasterId id="2147483759" r:id="rId9"/>
    <p:sldMasterId id="2147483761" r:id="rId10"/>
    <p:sldMasterId id="2147483763" r:id="rId11"/>
    <p:sldMasterId id="2147483765" r:id="rId12"/>
  </p:sldMasterIdLst>
  <p:sldIdLst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56" r:id="rId24"/>
    <p:sldId id="258" r:id="rId25"/>
    <p:sldId id="259" r:id="rId26"/>
    <p:sldId id="260" r:id="rId27"/>
    <p:sldId id="261" r:id="rId28"/>
    <p:sldId id="262" r:id="rId29"/>
    <p:sldId id="263" r:id="rId30"/>
    <p:sldId id="265" r:id="rId31"/>
    <p:sldId id="264" r:id="rId32"/>
    <p:sldId id="266" r:id="rId33"/>
    <p:sldId id="257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9A88"/>
    <a:srgbClr val="917761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9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6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8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9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hemeOverride" Target="../theme/themeOverride10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1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189"/>
          <p:cNvSpPr/>
          <p:nvPr/>
        </p:nvSpPr>
        <p:spPr>
          <a:xfrm>
            <a:off x="-9525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/>
          </a:p>
        </p:txBody>
      </p:sp>
      <p:grpSp>
        <p:nvGrpSpPr>
          <p:cNvPr id="5" name="グループ化 90"/>
          <p:cNvGrpSpPr>
            <a:grpSpLocks/>
          </p:cNvGrpSpPr>
          <p:nvPr/>
        </p:nvGrpSpPr>
        <p:grpSpPr bwMode="auto">
          <a:xfrm>
            <a:off x="4763" y="5589588"/>
            <a:ext cx="5067300" cy="1268412"/>
            <a:chOff x="16865" y="4817936"/>
            <a:chExt cx="5067302" cy="1268398"/>
          </a:xfrm>
        </p:grpSpPr>
        <p:sp>
          <p:nvSpPr>
            <p:cNvPr id="6" name="図形 91"/>
            <p:cNvSpPr>
              <a:spLocks/>
            </p:cNvSpPr>
            <p:nvPr/>
          </p:nvSpPr>
          <p:spPr bwMode="auto">
            <a:xfrm>
              <a:off x="16865" y="5459279"/>
              <a:ext cx="254000" cy="303209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7" name="図形 92"/>
            <p:cNvSpPr>
              <a:spLocks/>
            </p:cNvSpPr>
            <p:nvPr/>
          </p:nvSpPr>
          <p:spPr bwMode="auto">
            <a:xfrm>
              <a:off x="16865" y="4906835"/>
              <a:ext cx="158750" cy="187323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9" name="図形 93"/>
            <p:cNvSpPr>
              <a:spLocks/>
            </p:cNvSpPr>
            <p:nvPr/>
          </p:nvSpPr>
          <p:spPr bwMode="auto">
            <a:xfrm>
              <a:off x="3842742" y="5919649"/>
              <a:ext cx="317500" cy="166685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0" name="図形 94"/>
            <p:cNvSpPr>
              <a:spLocks/>
            </p:cNvSpPr>
            <p:nvPr/>
          </p:nvSpPr>
          <p:spPr bwMode="auto">
            <a:xfrm>
              <a:off x="16865" y="4984621"/>
              <a:ext cx="22225" cy="68262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1" name="図形 95"/>
            <p:cNvSpPr>
              <a:spLocks/>
            </p:cNvSpPr>
            <p:nvPr/>
          </p:nvSpPr>
          <p:spPr bwMode="auto">
            <a:xfrm>
              <a:off x="16865" y="5470391"/>
              <a:ext cx="158750" cy="261935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2" name="図形 96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3" name="図形 97"/>
            <p:cNvSpPr>
              <a:spLocks/>
            </p:cNvSpPr>
            <p:nvPr/>
          </p:nvSpPr>
          <p:spPr bwMode="auto">
            <a:xfrm>
              <a:off x="27977" y="4827461"/>
              <a:ext cx="165100" cy="79374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4" name="図形 98"/>
            <p:cNvSpPr>
              <a:spLocks/>
            </p:cNvSpPr>
            <p:nvPr/>
          </p:nvSpPr>
          <p:spPr bwMode="auto">
            <a:xfrm>
              <a:off x="129577" y="4827461"/>
              <a:ext cx="187325" cy="841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5" name="図形 99"/>
            <p:cNvSpPr>
              <a:spLocks/>
            </p:cNvSpPr>
            <p:nvPr/>
          </p:nvSpPr>
          <p:spPr bwMode="auto">
            <a:xfrm>
              <a:off x="1847253" y="5308468"/>
              <a:ext cx="390525" cy="119062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6" name="図形 100"/>
            <p:cNvSpPr>
              <a:spLocks/>
            </p:cNvSpPr>
            <p:nvPr/>
          </p:nvSpPr>
          <p:spPr bwMode="auto">
            <a:xfrm>
              <a:off x="1650403" y="5292593"/>
              <a:ext cx="287338" cy="150811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7" name="図形 101"/>
            <p:cNvSpPr>
              <a:spLocks/>
            </p:cNvSpPr>
            <p:nvPr/>
          </p:nvSpPr>
          <p:spPr bwMode="auto">
            <a:xfrm>
              <a:off x="1161452" y="5187819"/>
              <a:ext cx="619125" cy="255585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8" name="図形 102"/>
            <p:cNvSpPr>
              <a:spLocks/>
            </p:cNvSpPr>
            <p:nvPr/>
          </p:nvSpPr>
          <p:spPr bwMode="auto">
            <a:xfrm>
              <a:off x="1417041" y="5249731"/>
              <a:ext cx="293687" cy="152398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9" name="図形 103"/>
            <p:cNvSpPr>
              <a:spLocks/>
            </p:cNvSpPr>
            <p:nvPr/>
          </p:nvSpPr>
          <p:spPr bwMode="auto">
            <a:xfrm>
              <a:off x="1332903" y="5246556"/>
              <a:ext cx="384175" cy="176210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20" name="図形 104"/>
            <p:cNvSpPr>
              <a:spLocks/>
            </p:cNvSpPr>
            <p:nvPr/>
          </p:nvSpPr>
          <p:spPr bwMode="auto">
            <a:xfrm>
              <a:off x="1280515" y="5224332"/>
              <a:ext cx="460375" cy="209548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21" name="図形 105"/>
            <p:cNvSpPr>
              <a:spLocks/>
            </p:cNvSpPr>
            <p:nvPr/>
          </p:nvSpPr>
          <p:spPr bwMode="auto">
            <a:xfrm>
              <a:off x="1242415" y="5203694"/>
              <a:ext cx="225425" cy="209548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22" name="図形 106"/>
            <p:cNvSpPr>
              <a:spLocks/>
            </p:cNvSpPr>
            <p:nvPr/>
          </p:nvSpPr>
          <p:spPr bwMode="auto">
            <a:xfrm>
              <a:off x="2175866" y="4827461"/>
              <a:ext cx="204787" cy="200023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23" name="図形 107"/>
            <p:cNvSpPr>
              <a:spLocks/>
            </p:cNvSpPr>
            <p:nvPr/>
          </p:nvSpPr>
          <p:spPr bwMode="auto">
            <a:xfrm>
              <a:off x="2102841" y="4827461"/>
              <a:ext cx="215900" cy="209548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24" name="図形 108"/>
            <p:cNvSpPr>
              <a:spLocks/>
            </p:cNvSpPr>
            <p:nvPr/>
          </p:nvSpPr>
          <p:spPr bwMode="auto">
            <a:xfrm>
              <a:off x="1994891" y="4827461"/>
              <a:ext cx="242887" cy="21907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25" name="図形 109"/>
            <p:cNvSpPr>
              <a:spLocks/>
            </p:cNvSpPr>
            <p:nvPr/>
          </p:nvSpPr>
          <p:spPr bwMode="auto">
            <a:xfrm>
              <a:off x="1864716" y="4827461"/>
              <a:ext cx="266700" cy="239709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26" name="図形 110"/>
            <p:cNvSpPr>
              <a:spLocks/>
            </p:cNvSpPr>
            <p:nvPr/>
          </p:nvSpPr>
          <p:spPr bwMode="auto">
            <a:xfrm>
              <a:off x="1609128" y="4827461"/>
              <a:ext cx="454025" cy="239709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27" name="図形 111"/>
            <p:cNvSpPr>
              <a:spLocks/>
            </p:cNvSpPr>
            <p:nvPr/>
          </p:nvSpPr>
          <p:spPr bwMode="auto">
            <a:xfrm>
              <a:off x="1432916" y="4827461"/>
              <a:ext cx="420687" cy="255584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28" name="図形 112"/>
            <p:cNvSpPr>
              <a:spLocks/>
            </p:cNvSpPr>
            <p:nvPr/>
          </p:nvSpPr>
          <p:spPr bwMode="auto">
            <a:xfrm>
              <a:off x="1359891" y="4827461"/>
              <a:ext cx="363537" cy="261934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29" name="図形 113"/>
            <p:cNvSpPr>
              <a:spLocks/>
            </p:cNvSpPr>
            <p:nvPr/>
          </p:nvSpPr>
          <p:spPr bwMode="auto">
            <a:xfrm>
              <a:off x="985240" y="4827461"/>
              <a:ext cx="668337" cy="674680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30" name="図形 114"/>
            <p:cNvSpPr>
              <a:spLocks/>
            </p:cNvSpPr>
            <p:nvPr/>
          </p:nvSpPr>
          <p:spPr bwMode="auto">
            <a:xfrm>
              <a:off x="662977" y="5146544"/>
              <a:ext cx="884238" cy="360359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31" name="図形 115"/>
            <p:cNvSpPr>
              <a:spLocks/>
            </p:cNvSpPr>
            <p:nvPr/>
          </p:nvSpPr>
          <p:spPr bwMode="auto">
            <a:xfrm>
              <a:off x="577252" y="5135432"/>
              <a:ext cx="749300" cy="366708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32" name="図形 116"/>
            <p:cNvSpPr>
              <a:spLocks/>
            </p:cNvSpPr>
            <p:nvPr/>
          </p:nvSpPr>
          <p:spPr bwMode="auto">
            <a:xfrm>
              <a:off x="770927" y="4827461"/>
              <a:ext cx="782638" cy="638168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33" name="図形 117"/>
            <p:cNvSpPr>
              <a:spLocks/>
            </p:cNvSpPr>
            <p:nvPr/>
          </p:nvSpPr>
          <p:spPr bwMode="auto">
            <a:xfrm>
              <a:off x="1139227" y="4827461"/>
              <a:ext cx="328613" cy="319083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34" name="図形 118"/>
            <p:cNvSpPr>
              <a:spLocks/>
            </p:cNvSpPr>
            <p:nvPr/>
          </p:nvSpPr>
          <p:spPr bwMode="auto">
            <a:xfrm>
              <a:off x="470890" y="4889372"/>
              <a:ext cx="242887" cy="261935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35" name="図形 119"/>
            <p:cNvSpPr>
              <a:spLocks/>
            </p:cNvSpPr>
            <p:nvPr/>
          </p:nvSpPr>
          <p:spPr bwMode="auto">
            <a:xfrm>
              <a:off x="618527" y="4911597"/>
              <a:ext cx="276225" cy="223836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36" name="図形 120"/>
            <p:cNvSpPr>
              <a:spLocks/>
            </p:cNvSpPr>
            <p:nvPr/>
          </p:nvSpPr>
          <p:spPr bwMode="auto">
            <a:xfrm>
              <a:off x="537565" y="4886197"/>
              <a:ext cx="442912" cy="223836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37" name="図形 121"/>
            <p:cNvSpPr>
              <a:spLocks/>
            </p:cNvSpPr>
            <p:nvPr/>
          </p:nvSpPr>
          <p:spPr bwMode="auto">
            <a:xfrm>
              <a:off x="680440" y="4886197"/>
              <a:ext cx="11112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38" name="図形 122"/>
            <p:cNvSpPr>
              <a:spLocks/>
            </p:cNvSpPr>
            <p:nvPr/>
          </p:nvSpPr>
          <p:spPr bwMode="auto">
            <a:xfrm>
              <a:off x="628052" y="4827461"/>
              <a:ext cx="103188" cy="47624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39" name="図形 123"/>
            <p:cNvSpPr>
              <a:spLocks/>
            </p:cNvSpPr>
            <p:nvPr/>
          </p:nvSpPr>
          <p:spPr bwMode="auto">
            <a:xfrm>
              <a:off x="709015" y="4827461"/>
              <a:ext cx="90487" cy="47624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0" name="図形 124"/>
            <p:cNvSpPr>
              <a:spLocks/>
            </p:cNvSpPr>
            <p:nvPr/>
          </p:nvSpPr>
          <p:spPr bwMode="auto">
            <a:xfrm>
              <a:off x="153390" y="5187819"/>
              <a:ext cx="617537" cy="277810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1" name="図形 125"/>
            <p:cNvSpPr>
              <a:spLocks/>
            </p:cNvSpPr>
            <p:nvPr/>
          </p:nvSpPr>
          <p:spPr bwMode="auto">
            <a:xfrm>
              <a:off x="232765" y="4827461"/>
              <a:ext cx="1127125" cy="674680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2" name="図形 126"/>
            <p:cNvSpPr>
              <a:spLocks/>
            </p:cNvSpPr>
            <p:nvPr/>
          </p:nvSpPr>
          <p:spPr bwMode="auto">
            <a:xfrm>
              <a:off x="391515" y="5710101"/>
              <a:ext cx="720725" cy="314322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3" name="図形 127"/>
            <p:cNvSpPr>
              <a:spLocks/>
            </p:cNvSpPr>
            <p:nvPr/>
          </p:nvSpPr>
          <p:spPr bwMode="auto">
            <a:xfrm>
              <a:off x="969365" y="5486266"/>
              <a:ext cx="311150" cy="21907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4" name="図形 128"/>
            <p:cNvSpPr>
              <a:spLocks/>
            </p:cNvSpPr>
            <p:nvPr/>
          </p:nvSpPr>
          <p:spPr bwMode="auto">
            <a:xfrm>
              <a:off x="210540" y="5486266"/>
              <a:ext cx="904875" cy="520694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5" name="図形 129"/>
            <p:cNvSpPr>
              <a:spLocks/>
            </p:cNvSpPr>
            <p:nvPr/>
          </p:nvSpPr>
          <p:spPr bwMode="auto">
            <a:xfrm>
              <a:off x="16865" y="5767251"/>
              <a:ext cx="22225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6" name="図形 130"/>
            <p:cNvSpPr>
              <a:spLocks/>
            </p:cNvSpPr>
            <p:nvPr/>
          </p:nvSpPr>
          <p:spPr bwMode="auto">
            <a:xfrm>
              <a:off x="62902" y="5486266"/>
              <a:ext cx="447675" cy="276222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7" name="図形 131"/>
            <p:cNvSpPr>
              <a:spLocks/>
            </p:cNvSpPr>
            <p:nvPr/>
          </p:nvSpPr>
          <p:spPr bwMode="auto">
            <a:xfrm>
              <a:off x="367702" y="5522778"/>
              <a:ext cx="227013" cy="18732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8" name="図形 132"/>
            <p:cNvSpPr>
              <a:spLocks/>
            </p:cNvSpPr>
            <p:nvPr/>
          </p:nvSpPr>
          <p:spPr bwMode="auto">
            <a:xfrm>
              <a:off x="83540" y="5459279"/>
              <a:ext cx="942975" cy="307972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9" name="図形 133"/>
            <p:cNvSpPr>
              <a:spLocks/>
            </p:cNvSpPr>
            <p:nvPr/>
          </p:nvSpPr>
          <p:spPr bwMode="auto">
            <a:xfrm>
              <a:off x="89890" y="5746613"/>
              <a:ext cx="965200" cy="319084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50" name="図形 134"/>
            <p:cNvSpPr>
              <a:spLocks/>
            </p:cNvSpPr>
            <p:nvPr/>
          </p:nvSpPr>
          <p:spPr bwMode="auto">
            <a:xfrm>
              <a:off x="839190" y="5757726"/>
              <a:ext cx="236537" cy="198435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51" name="図形 135"/>
            <p:cNvSpPr>
              <a:spLocks/>
            </p:cNvSpPr>
            <p:nvPr/>
          </p:nvSpPr>
          <p:spPr bwMode="auto">
            <a:xfrm>
              <a:off x="702665" y="5778362"/>
              <a:ext cx="352425" cy="203198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52" name="図形 136"/>
            <p:cNvSpPr>
              <a:spLocks/>
            </p:cNvSpPr>
            <p:nvPr/>
          </p:nvSpPr>
          <p:spPr bwMode="auto">
            <a:xfrm>
              <a:off x="561377" y="5762488"/>
              <a:ext cx="514350" cy="255585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53" name="図形 137"/>
            <p:cNvSpPr>
              <a:spLocks/>
            </p:cNvSpPr>
            <p:nvPr/>
          </p:nvSpPr>
          <p:spPr bwMode="auto">
            <a:xfrm>
              <a:off x="794740" y="5810112"/>
              <a:ext cx="338137" cy="177798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54" name="図形 138"/>
            <p:cNvSpPr>
              <a:spLocks/>
            </p:cNvSpPr>
            <p:nvPr/>
          </p:nvSpPr>
          <p:spPr bwMode="auto">
            <a:xfrm>
              <a:off x="901102" y="5767251"/>
              <a:ext cx="265113" cy="198435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55" name="図形 139"/>
            <p:cNvSpPr>
              <a:spLocks/>
            </p:cNvSpPr>
            <p:nvPr/>
          </p:nvSpPr>
          <p:spPr bwMode="auto">
            <a:xfrm>
              <a:off x="940790" y="5746613"/>
              <a:ext cx="306387" cy="209548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56" name="図形 140"/>
            <p:cNvSpPr>
              <a:spLocks/>
            </p:cNvSpPr>
            <p:nvPr/>
          </p:nvSpPr>
          <p:spPr bwMode="auto">
            <a:xfrm>
              <a:off x="985240" y="5522778"/>
              <a:ext cx="517525" cy="406396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57" name="図形 141"/>
            <p:cNvSpPr>
              <a:spLocks/>
            </p:cNvSpPr>
            <p:nvPr/>
          </p:nvSpPr>
          <p:spPr bwMode="auto">
            <a:xfrm>
              <a:off x="1036040" y="5710101"/>
              <a:ext cx="312737" cy="214310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58" name="図形 142"/>
            <p:cNvSpPr>
              <a:spLocks/>
            </p:cNvSpPr>
            <p:nvPr/>
          </p:nvSpPr>
          <p:spPr bwMode="auto">
            <a:xfrm>
              <a:off x="1099540" y="5527540"/>
              <a:ext cx="454025" cy="380996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59" name="図形 143"/>
            <p:cNvSpPr>
              <a:spLocks/>
            </p:cNvSpPr>
            <p:nvPr/>
          </p:nvSpPr>
          <p:spPr bwMode="auto">
            <a:xfrm>
              <a:off x="1166215" y="5506903"/>
              <a:ext cx="487362" cy="401633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60" name="図形 144"/>
            <p:cNvSpPr>
              <a:spLocks/>
            </p:cNvSpPr>
            <p:nvPr/>
          </p:nvSpPr>
          <p:spPr bwMode="auto">
            <a:xfrm>
              <a:off x="1247177" y="5511665"/>
              <a:ext cx="533400" cy="396871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61" name="図形 145"/>
            <p:cNvSpPr>
              <a:spLocks/>
            </p:cNvSpPr>
            <p:nvPr/>
          </p:nvSpPr>
          <p:spPr bwMode="auto">
            <a:xfrm>
              <a:off x="1547216" y="5919649"/>
              <a:ext cx="6350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62" name="図形 146"/>
            <p:cNvSpPr>
              <a:spLocks/>
            </p:cNvSpPr>
            <p:nvPr/>
          </p:nvSpPr>
          <p:spPr bwMode="auto">
            <a:xfrm>
              <a:off x="1309091" y="5502140"/>
              <a:ext cx="641350" cy="417508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63" name="図形 147"/>
            <p:cNvSpPr>
              <a:spLocks/>
            </p:cNvSpPr>
            <p:nvPr/>
          </p:nvSpPr>
          <p:spPr bwMode="auto">
            <a:xfrm>
              <a:off x="1031277" y="5135432"/>
              <a:ext cx="1144588" cy="773103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64" name="図形 148"/>
            <p:cNvSpPr>
              <a:spLocks/>
            </p:cNvSpPr>
            <p:nvPr/>
          </p:nvSpPr>
          <p:spPr bwMode="auto">
            <a:xfrm>
              <a:off x="1871066" y="5459279"/>
              <a:ext cx="430212" cy="220660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65" name="図形 149"/>
            <p:cNvSpPr>
              <a:spLocks/>
            </p:cNvSpPr>
            <p:nvPr/>
          </p:nvSpPr>
          <p:spPr bwMode="auto">
            <a:xfrm>
              <a:off x="2080616" y="5470391"/>
              <a:ext cx="288925" cy="19843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66" name="図形 150"/>
            <p:cNvSpPr>
              <a:spLocks/>
            </p:cNvSpPr>
            <p:nvPr/>
          </p:nvSpPr>
          <p:spPr bwMode="auto">
            <a:xfrm>
              <a:off x="1439266" y="5705338"/>
              <a:ext cx="471487" cy="198436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67" name="図形 151"/>
            <p:cNvSpPr>
              <a:spLocks/>
            </p:cNvSpPr>
            <p:nvPr/>
          </p:nvSpPr>
          <p:spPr bwMode="auto">
            <a:xfrm>
              <a:off x="1694853" y="5443404"/>
              <a:ext cx="754063" cy="444495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68" name="図形 152"/>
            <p:cNvSpPr>
              <a:spLocks/>
            </p:cNvSpPr>
            <p:nvPr/>
          </p:nvSpPr>
          <p:spPr bwMode="auto">
            <a:xfrm>
              <a:off x="1785341" y="5689463"/>
              <a:ext cx="385762" cy="19843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69" name="図形 153"/>
            <p:cNvSpPr>
              <a:spLocks/>
            </p:cNvSpPr>
            <p:nvPr/>
          </p:nvSpPr>
          <p:spPr bwMode="auto">
            <a:xfrm>
              <a:off x="1904403" y="5459279"/>
              <a:ext cx="815975" cy="423857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70" name="図形 154"/>
            <p:cNvSpPr>
              <a:spLocks/>
            </p:cNvSpPr>
            <p:nvPr/>
          </p:nvSpPr>
          <p:spPr bwMode="auto">
            <a:xfrm>
              <a:off x="1723428" y="5302118"/>
              <a:ext cx="1082675" cy="387346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71" name="図形 155"/>
            <p:cNvSpPr>
              <a:spLocks/>
            </p:cNvSpPr>
            <p:nvPr/>
          </p:nvSpPr>
          <p:spPr bwMode="auto">
            <a:xfrm>
              <a:off x="1961553" y="5313231"/>
              <a:ext cx="350838" cy="114299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72" name="図形 156"/>
            <p:cNvSpPr>
              <a:spLocks/>
            </p:cNvSpPr>
            <p:nvPr/>
          </p:nvSpPr>
          <p:spPr bwMode="auto">
            <a:xfrm>
              <a:off x="2753716" y="5443404"/>
              <a:ext cx="409575" cy="277809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73" name="図形 157"/>
            <p:cNvSpPr>
              <a:spLocks/>
            </p:cNvSpPr>
            <p:nvPr/>
          </p:nvSpPr>
          <p:spPr bwMode="auto">
            <a:xfrm>
              <a:off x="3893542" y="5360855"/>
              <a:ext cx="322262" cy="269872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74" name="図形 158"/>
            <p:cNvSpPr>
              <a:spLocks/>
            </p:cNvSpPr>
            <p:nvPr/>
          </p:nvSpPr>
          <p:spPr bwMode="auto">
            <a:xfrm>
              <a:off x="3671291" y="5329105"/>
              <a:ext cx="477837" cy="328608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75" name="図形 159"/>
            <p:cNvSpPr>
              <a:spLocks/>
            </p:cNvSpPr>
            <p:nvPr/>
          </p:nvSpPr>
          <p:spPr bwMode="auto">
            <a:xfrm>
              <a:off x="3622078" y="5365617"/>
              <a:ext cx="322263" cy="292097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76" name="図形 160"/>
            <p:cNvSpPr>
              <a:spLocks/>
            </p:cNvSpPr>
            <p:nvPr/>
          </p:nvSpPr>
          <p:spPr bwMode="auto">
            <a:xfrm>
              <a:off x="3196628" y="5344980"/>
              <a:ext cx="555625" cy="334958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77" name="図形 161"/>
            <p:cNvSpPr>
              <a:spLocks/>
            </p:cNvSpPr>
            <p:nvPr/>
          </p:nvSpPr>
          <p:spPr bwMode="auto">
            <a:xfrm>
              <a:off x="3048991" y="5908536"/>
              <a:ext cx="4762" cy="1111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78" name="図形 162"/>
            <p:cNvSpPr>
              <a:spLocks/>
            </p:cNvSpPr>
            <p:nvPr/>
          </p:nvSpPr>
          <p:spPr bwMode="auto">
            <a:xfrm>
              <a:off x="16865" y="6065697"/>
              <a:ext cx="90487" cy="2063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79" name="図形 163"/>
            <p:cNvSpPr>
              <a:spLocks/>
            </p:cNvSpPr>
            <p:nvPr/>
          </p:nvSpPr>
          <p:spPr bwMode="auto">
            <a:xfrm>
              <a:off x="3110903" y="5402130"/>
              <a:ext cx="260350" cy="280984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80" name="図形 164"/>
            <p:cNvSpPr>
              <a:spLocks/>
            </p:cNvSpPr>
            <p:nvPr/>
          </p:nvSpPr>
          <p:spPr bwMode="auto">
            <a:xfrm>
              <a:off x="16865" y="6029185"/>
              <a:ext cx="493712" cy="57149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</p:grpSp>
      <p:sp>
        <p:nvSpPr>
          <p:cNvPr id="81" name="図形 9"/>
          <p:cNvSpPr>
            <a:spLocks/>
          </p:cNvSpPr>
          <p:nvPr/>
        </p:nvSpPr>
        <p:spPr bwMode="auto">
          <a:xfrm>
            <a:off x="3929063" y="0"/>
            <a:ext cx="5214937" cy="3382963"/>
          </a:xfrm>
          <a:custGeom>
            <a:avLst/>
            <a:gdLst/>
            <a:ahLst/>
            <a:cxnLst>
              <a:cxn ang="0">
                <a:pos x="3574" y="25"/>
              </a:cxn>
              <a:cxn ang="0">
                <a:pos x="3628" y="83"/>
              </a:cxn>
              <a:cxn ang="0">
                <a:pos x="3611" y="121"/>
              </a:cxn>
              <a:cxn ang="0">
                <a:pos x="3278" y="166"/>
              </a:cxn>
              <a:cxn ang="0">
                <a:pos x="2987" y="220"/>
              </a:cxn>
              <a:cxn ang="0">
                <a:pos x="2896" y="274"/>
              </a:cxn>
              <a:cxn ang="0">
                <a:pos x="2887" y="320"/>
              </a:cxn>
              <a:cxn ang="0">
                <a:pos x="2987" y="374"/>
              </a:cxn>
              <a:cxn ang="0">
                <a:pos x="3407" y="403"/>
              </a:cxn>
              <a:cxn ang="0">
                <a:pos x="3732" y="399"/>
              </a:cxn>
              <a:cxn ang="0">
                <a:pos x="3607" y="2391"/>
              </a:cxn>
              <a:cxn ang="0">
                <a:pos x="3199" y="2262"/>
              </a:cxn>
              <a:cxn ang="0">
                <a:pos x="3041" y="2159"/>
              </a:cxn>
              <a:cxn ang="0">
                <a:pos x="2991" y="2050"/>
              </a:cxn>
              <a:cxn ang="0">
                <a:pos x="3000" y="1992"/>
              </a:cxn>
              <a:cxn ang="0">
                <a:pos x="3054" y="1905"/>
              </a:cxn>
              <a:cxn ang="0">
                <a:pos x="3158" y="1826"/>
              </a:cxn>
              <a:cxn ang="0">
                <a:pos x="3183" y="1768"/>
              </a:cxn>
              <a:cxn ang="0">
                <a:pos x="3158" y="1684"/>
              </a:cxn>
              <a:cxn ang="0">
                <a:pos x="3099" y="1576"/>
              </a:cxn>
              <a:cxn ang="0">
                <a:pos x="2950" y="1497"/>
              </a:cxn>
              <a:cxn ang="0">
                <a:pos x="2779" y="1439"/>
              </a:cxn>
              <a:cxn ang="0">
                <a:pos x="2679" y="1364"/>
              </a:cxn>
              <a:cxn ang="0">
                <a:pos x="2654" y="1281"/>
              </a:cxn>
              <a:cxn ang="0">
                <a:pos x="2667" y="1194"/>
              </a:cxn>
              <a:cxn ang="0">
                <a:pos x="2600" y="1106"/>
              </a:cxn>
              <a:cxn ang="0">
                <a:pos x="2459" y="1077"/>
              </a:cxn>
              <a:cxn ang="0">
                <a:pos x="2005" y="1119"/>
              </a:cxn>
              <a:cxn ang="0">
                <a:pos x="1835" y="1102"/>
              </a:cxn>
              <a:cxn ang="0">
                <a:pos x="1743" y="1052"/>
              </a:cxn>
              <a:cxn ang="0">
                <a:pos x="1689" y="957"/>
              </a:cxn>
              <a:cxn ang="0">
                <a:pos x="1697" y="840"/>
              </a:cxn>
              <a:cxn ang="0">
                <a:pos x="1689" y="736"/>
              </a:cxn>
              <a:cxn ang="0">
                <a:pos x="1627" y="690"/>
              </a:cxn>
              <a:cxn ang="0">
                <a:pos x="1544" y="690"/>
              </a:cxn>
              <a:cxn ang="0">
                <a:pos x="1460" y="665"/>
              </a:cxn>
              <a:cxn ang="0">
                <a:pos x="1423" y="620"/>
              </a:cxn>
              <a:cxn ang="0">
                <a:pos x="1323" y="607"/>
              </a:cxn>
              <a:cxn ang="0">
                <a:pos x="1281" y="624"/>
              </a:cxn>
              <a:cxn ang="0">
                <a:pos x="1161" y="599"/>
              </a:cxn>
              <a:cxn ang="0">
                <a:pos x="1003" y="553"/>
              </a:cxn>
              <a:cxn ang="0">
                <a:pos x="928" y="578"/>
              </a:cxn>
              <a:cxn ang="0">
                <a:pos x="865" y="653"/>
              </a:cxn>
              <a:cxn ang="0">
                <a:pos x="845" y="724"/>
              </a:cxn>
              <a:cxn ang="0">
                <a:pos x="853" y="844"/>
              </a:cxn>
              <a:cxn ang="0">
                <a:pos x="803" y="936"/>
              </a:cxn>
              <a:cxn ang="0">
                <a:pos x="608" y="1027"/>
              </a:cxn>
              <a:cxn ang="0">
                <a:pos x="458" y="1048"/>
              </a:cxn>
              <a:cxn ang="0">
                <a:pos x="325" y="982"/>
              </a:cxn>
              <a:cxn ang="0">
                <a:pos x="233" y="786"/>
              </a:cxn>
              <a:cxn ang="0">
                <a:pos x="229" y="674"/>
              </a:cxn>
              <a:cxn ang="0">
                <a:pos x="287" y="570"/>
              </a:cxn>
              <a:cxn ang="0">
                <a:pos x="316" y="487"/>
              </a:cxn>
              <a:cxn ang="0">
                <a:pos x="246" y="441"/>
              </a:cxn>
              <a:cxn ang="0">
                <a:pos x="146" y="370"/>
              </a:cxn>
              <a:cxn ang="0">
                <a:pos x="104" y="287"/>
              </a:cxn>
              <a:cxn ang="0">
                <a:pos x="133" y="208"/>
              </a:cxn>
              <a:cxn ang="0">
                <a:pos x="162" y="154"/>
              </a:cxn>
              <a:cxn ang="0">
                <a:pos x="133" y="112"/>
              </a:cxn>
              <a:cxn ang="0">
                <a:pos x="42" y="83"/>
              </a:cxn>
              <a:cxn ang="0">
                <a:pos x="0" y="29"/>
              </a:cxn>
              <a:cxn ang="0">
                <a:pos x="179" y="0"/>
              </a:cxn>
            </a:cxnLst>
            <a:rect l="0" t="0" r="0" b="0"/>
            <a:pathLst>
              <a:path w="3732" h="2421">
                <a:moveTo>
                  <a:pt x="179" y="0"/>
                </a:moveTo>
                <a:lnTo>
                  <a:pt x="3553" y="4"/>
                </a:lnTo>
                <a:lnTo>
                  <a:pt x="3574" y="25"/>
                </a:lnTo>
                <a:lnTo>
                  <a:pt x="3599" y="37"/>
                </a:lnTo>
                <a:lnTo>
                  <a:pt x="3624" y="58"/>
                </a:lnTo>
                <a:lnTo>
                  <a:pt x="3628" y="83"/>
                </a:lnTo>
                <a:lnTo>
                  <a:pt x="3628" y="96"/>
                </a:lnTo>
                <a:lnTo>
                  <a:pt x="3624" y="108"/>
                </a:lnTo>
                <a:lnTo>
                  <a:pt x="3611" y="121"/>
                </a:lnTo>
                <a:lnTo>
                  <a:pt x="3594" y="125"/>
                </a:lnTo>
                <a:lnTo>
                  <a:pt x="3528" y="150"/>
                </a:lnTo>
                <a:lnTo>
                  <a:pt x="3278" y="166"/>
                </a:lnTo>
                <a:lnTo>
                  <a:pt x="3099" y="191"/>
                </a:lnTo>
                <a:lnTo>
                  <a:pt x="3029" y="204"/>
                </a:lnTo>
                <a:lnTo>
                  <a:pt x="2987" y="220"/>
                </a:lnTo>
                <a:lnTo>
                  <a:pt x="2975" y="225"/>
                </a:lnTo>
                <a:lnTo>
                  <a:pt x="2933" y="245"/>
                </a:lnTo>
                <a:lnTo>
                  <a:pt x="2896" y="274"/>
                </a:lnTo>
                <a:lnTo>
                  <a:pt x="2887" y="291"/>
                </a:lnTo>
                <a:lnTo>
                  <a:pt x="2879" y="316"/>
                </a:lnTo>
                <a:lnTo>
                  <a:pt x="2887" y="320"/>
                </a:lnTo>
                <a:lnTo>
                  <a:pt x="2916" y="345"/>
                </a:lnTo>
                <a:lnTo>
                  <a:pt x="2945" y="362"/>
                </a:lnTo>
                <a:lnTo>
                  <a:pt x="2987" y="374"/>
                </a:lnTo>
                <a:lnTo>
                  <a:pt x="3045" y="387"/>
                </a:lnTo>
                <a:lnTo>
                  <a:pt x="3116" y="391"/>
                </a:lnTo>
                <a:lnTo>
                  <a:pt x="3407" y="403"/>
                </a:lnTo>
                <a:lnTo>
                  <a:pt x="3624" y="403"/>
                </a:lnTo>
                <a:lnTo>
                  <a:pt x="3694" y="403"/>
                </a:lnTo>
                <a:lnTo>
                  <a:pt x="3732" y="399"/>
                </a:lnTo>
                <a:lnTo>
                  <a:pt x="3732" y="1410"/>
                </a:lnTo>
                <a:lnTo>
                  <a:pt x="3732" y="2421"/>
                </a:lnTo>
                <a:lnTo>
                  <a:pt x="3607" y="2391"/>
                </a:lnTo>
                <a:lnTo>
                  <a:pt x="3482" y="2362"/>
                </a:lnTo>
                <a:lnTo>
                  <a:pt x="3336" y="2321"/>
                </a:lnTo>
                <a:lnTo>
                  <a:pt x="3199" y="2262"/>
                </a:lnTo>
                <a:lnTo>
                  <a:pt x="3137" y="2229"/>
                </a:lnTo>
                <a:lnTo>
                  <a:pt x="3087" y="2196"/>
                </a:lnTo>
                <a:lnTo>
                  <a:pt x="3041" y="2159"/>
                </a:lnTo>
                <a:lnTo>
                  <a:pt x="3012" y="2117"/>
                </a:lnTo>
                <a:lnTo>
                  <a:pt x="2991" y="2071"/>
                </a:lnTo>
                <a:lnTo>
                  <a:pt x="2991" y="2050"/>
                </a:lnTo>
                <a:lnTo>
                  <a:pt x="2991" y="2030"/>
                </a:lnTo>
                <a:lnTo>
                  <a:pt x="2991" y="2017"/>
                </a:lnTo>
                <a:lnTo>
                  <a:pt x="3000" y="1992"/>
                </a:lnTo>
                <a:lnTo>
                  <a:pt x="3004" y="1967"/>
                </a:lnTo>
                <a:lnTo>
                  <a:pt x="3020" y="1938"/>
                </a:lnTo>
                <a:lnTo>
                  <a:pt x="3054" y="1905"/>
                </a:lnTo>
                <a:lnTo>
                  <a:pt x="3095" y="1867"/>
                </a:lnTo>
                <a:lnTo>
                  <a:pt x="3149" y="1838"/>
                </a:lnTo>
                <a:lnTo>
                  <a:pt x="3158" y="1826"/>
                </a:lnTo>
                <a:lnTo>
                  <a:pt x="3178" y="1801"/>
                </a:lnTo>
                <a:lnTo>
                  <a:pt x="3183" y="1784"/>
                </a:lnTo>
                <a:lnTo>
                  <a:pt x="3183" y="1768"/>
                </a:lnTo>
                <a:lnTo>
                  <a:pt x="3183" y="1743"/>
                </a:lnTo>
                <a:lnTo>
                  <a:pt x="3170" y="1713"/>
                </a:lnTo>
                <a:lnTo>
                  <a:pt x="3158" y="1684"/>
                </a:lnTo>
                <a:lnTo>
                  <a:pt x="3149" y="1655"/>
                </a:lnTo>
                <a:lnTo>
                  <a:pt x="3124" y="1614"/>
                </a:lnTo>
                <a:lnTo>
                  <a:pt x="3099" y="1576"/>
                </a:lnTo>
                <a:lnTo>
                  <a:pt x="3062" y="1539"/>
                </a:lnTo>
                <a:lnTo>
                  <a:pt x="3012" y="1518"/>
                </a:lnTo>
                <a:lnTo>
                  <a:pt x="2950" y="1497"/>
                </a:lnTo>
                <a:lnTo>
                  <a:pt x="2896" y="1489"/>
                </a:lnTo>
                <a:lnTo>
                  <a:pt x="2837" y="1468"/>
                </a:lnTo>
                <a:lnTo>
                  <a:pt x="2779" y="1439"/>
                </a:lnTo>
                <a:lnTo>
                  <a:pt x="2721" y="1406"/>
                </a:lnTo>
                <a:lnTo>
                  <a:pt x="2696" y="1385"/>
                </a:lnTo>
                <a:lnTo>
                  <a:pt x="2679" y="1364"/>
                </a:lnTo>
                <a:lnTo>
                  <a:pt x="2667" y="1339"/>
                </a:lnTo>
                <a:lnTo>
                  <a:pt x="2654" y="1310"/>
                </a:lnTo>
                <a:lnTo>
                  <a:pt x="2654" y="1281"/>
                </a:lnTo>
                <a:lnTo>
                  <a:pt x="2667" y="1244"/>
                </a:lnTo>
                <a:lnTo>
                  <a:pt x="2667" y="1219"/>
                </a:lnTo>
                <a:lnTo>
                  <a:pt x="2667" y="1194"/>
                </a:lnTo>
                <a:lnTo>
                  <a:pt x="2654" y="1160"/>
                </a:lnTo>
                <a:lnTo>
                  <a:pt x="2638" y="1131"/>
                </a:lnTo>
                <a:lnTo>
                  <a:pt x="2600" y="1106"/>
                </a:lnTo>
                <a:lnTo>
                  <a:pt x="2554" y="1090"/>
                </a:lnTo>
                <a:lnTo>
                  <a:pt x="2480" y="1081"/>
                </a:lnTo>
                <a:lnTo>
                  <a:pt x="2459" y="1077"/>
                </a:lnTo>
                <a:lnTo>
                  <a:pt x="2380" y="1077"/>
                </a:lnTo>
                <a:lnTo>
                  <a:pt x="2230" y="1090"/>
                </a:lnTo>
                <a:lnTo>
                  <a:pt x="2005" y="1119"/>
                </a:lnTo>
                <a:lnTo>
                  <a:pt x="1947" y="1119"/>
                </a:lnTo>
                <a:lnTo>
                  <a:pt x="1893" y="1110"/>
                </a:lnTo>
                <a:lnTo>
                  <a:pt x="1835" y="1102"/>
                </a:lnTo>
                <a:lnTo>
                  <a:pt x="1797" y="1090"/>
                </a:lnTo>
                <a:lnTo>
                  <a:pt x="1768" y="1069"/>
                </a:lnTo>
                <a:lnTo>
                  <a:pt x="1743" y="1052"/>
                </a:lnTo>
                <a:lnTo>
                  <a:pt x="1718" y="1023"/>
                </a:lnTo>
                <a:lnTo>
                  <a:pt x="1702" y="994"/>
                </a:lnTo>
                <a:lnTo>
                  <a:pt x="1689" y="957"/>
                </a:lnTo>
                <a:lnTo>
                  <a:pt x="1685" y="915"/>
                </a:lnTo>
                <a:lnTo>
                  <a:pt x="1689" y="869"/>
                </a:lnTo>
                <a:lnTo>
                  <a:pt x="1697" y="840"/>
                </a:lnTo>
                <a:lnTo>
                  <a:pt x="1702" y="803"/>
                </a:lnTo>
                <a:lnTo>
                  <a:pt x="1697" y="774"/>
                </a:lnTo>
                <a:lnTo>
                  <a:pt x="1689" y="736"/>
                </a:lnTo>
                <a:lnTo>
                  <a:pt x="1668" y="707"/>
                </a:lnTo>
                <a:lnTo>
                  <a:pt x="1648" y="695"/>
                </a:lnTo>
                <a:lnTo>
                  <a:pt x="1627" y="690"/>
                </a:lnTo>
                <a:lnTo>
                  <a:pt x="1593" y="690"/>
                </a:lnTo>
                <a:lnTo>
                  <a:pt x="1560" y="690"/>
                </a:lnTo>
                <a:lnTo>
                  <a:pt x="1544" y="690"/>
                </a:lnTo>
                <a:lnTo>
                  <a:pt x="1502" y="682"/>
                </a:lnTo>
                <a:lnTo>
                  <a:pt x="1481" y="678"/>
                </a:lnTo>
                <a:lnTo>
                  <a:pt x="1460" y="665"/>
                </a:lnTo>
                <a:lnTo>
                  <a:pt x="1448" y="649"/>
                </a:lnTo>
                <a:lnTo>
                  <a:pt x="1435" y="624"/>
                </a:lnTo>
                <a:lnTo>
                  <a:pt x="1423" y="620"/>
                </a:lnTo>
                <a:lnTo>
                  <a:pt x="1385" y="607"/>
                </a:lnTo>
                <a:lnTo>
                  <a:pt x="1344" y="599"/>
                </a:lnTo>
                <a:lnTo>
                  <a:pt x="1323" y="607"/>
                </a:lnTo>
                <a:lnTo>
                  <a:pt x="1298" y="611"/>
                </a:lnTo>
                <a:lnTo>
                  <a:pt x="1294" y="620"/>
                </a:lnTo>
                <a:lnTo>
                  <a:pt x="1281" y="624"/>
                </a:lnTo>
                <a:lnTo>
                  <a:pt x="1252" y="632"/>
                </a:lnTo>
                <a:lnTo>
                  <a:pt x="1190" y="620"/>
                </a:lnTo>
                <a:lnTo>
                  <a:pt x="1161" y="599"/>
                </a:lnTo>
                <a:lnTo>
                  <a:pt x="1090" y="566"/>
                </a:lnTo>
                <a:lnTo>
                  <a:pt x="1044" y="553"/>
                </a:lnTo>
                <a:lnTo>
                  <a:pt x="1003" y="553"/>
                </a:lnTo>
                <a:lnTo>
                  <a:pt x="961" y="557"/>
                </a:lnTo>
                <a:lnTo>
                  <a:pt x="940" y="566"/>
                </a:lnTo>
                <a:lnTo>
                  <a:pt x="928" y="578"/>
                </a:lnTo>
                <a:lnTo>
                  <a:pt x="911" y="595"/>
                </a:lnTo>
                <a:lnTo>
                  <a:pt x="878" y="632"/>
                </a:lnTo>
                <a:lnTo>
                  <a:pt x="865" y="653"/>
                </a:lnTo>
                <a:lnTo>
                  <a:pt x="845" y="678"/>
                </a:lnTo>
                <a:lnTo>
                  <a:pt x="840" y="703"/>
                </a:lnTo>
                <a:lnTo>
                  <a:pt x="845" y="724"/>
                </a:lnTo>
                <a:lnTo>
                  <a:pt x="853" y="749"/>
                </a:lnTo>
                <a:lnTo>
                  <a:pt x="853" y="811"/>
                </a:lnTo>
                <a:lnTo>
                  <a:pt x="853" y="844"/>
                </a:lnTo>
                <a:lnTo>
                  <a:pt x="840" y="882"/>
                </a:lnTo>
                <a:lnTo>
                  <a:pt x="828" y="911"/>
                </a:lnTo>
                <a:lnTo>
                  <a:pt x="803" y="936"/>
                </a:lnTo>
                <a:lnTo>
                  <a:pt x="728" y="982"/>
                </a:lnTo>
                <a:lnTo>
                  <a:pt x="649" y="1019"/>
                </a:lnTo>
                <a:lnTo>
                  <a:pt x="608" y="1027"/>
                </a:lnTo>
                <a:lnTo>
                  <a:pt x="562" y="1040"/>
                </a:lnTo>
                <a:lnTo>
                  <a:pt x="508" y="1048"/>
                </a:lnTo>
                <a:lnTo>
                  <a:pt x="458" y="1048"/>
                </a:lnTo>
                <a:lnTo>
                  <a:pt x="412" y="1036"/>
                </a:lnTo>
                <a:lnTo>
                  <a:pt x="366" y="1011"/>
                </a:lnTo>
                <a:lnTo>
                  <a:pt x="325" y="982"/>
                </a:lnTo>
                <a:lnTo>
                  <a:pt x="287" y="936"/>
                </a:lnTo>
                <a:lnTo>
                  <a:pt x="258" y="869"/>
                </a:lnTo>
                <a:lnTo>
                  <a:pt x="233" y="786"/>
                </a:lnTo>
                <a:lnTo>
                  <a:pt x="229" y="761"/>
                </a:lnTo>
                <a:lnTo>
                  <a:pt x="221" y="707"/>
                </a:lnTo>
                <a:lnTo>
                  <a:pt x="229" y="674"/>
                </a:lnTo>
                <a:lnTo>
                  <a:pt x="241" y="636"/>
                </a:lnTo>
                <a:lnTo>
                  <a:pt x="258" y="599"/>
                </a:lnTo>
                <a:lnTo>
                  <a:pt x="287" y="570"/>
                </a:lnTo>
                <a:lnTo>
                  <a:pt x="300" y="553"/>
                </a:lnTo>
                <a:lnTo>
                  <a:pt x="316" y="512"/>
                </a:lnTo>
                <a:lnTo>
                  <a:pt x="316" y="487"/>
                </a:lnTo>
                <a:lnTo>
                  <a:pt x="304" y="470"/>
                </a:lnTo>
                <a:lnTo>
                  <a:pt x="287" y="453"/>
                </a:lnTo>
                <a:lnTo>
                  <a:pt x="246" y="441"/>
                </a:lnTo>
                <a:lnTo>
                  <a:pt x="208" y="416"/>
                </a:lnTo>
                <a:lnTo>
                  <a:pt x="179" y="403"/>
                </a:lnTo>
                <a:lnTo>
                  <a:pt x="146" y="370"/>
                </a:lnTo>
                <a:lnTo>
                  <a:pt x="117" y="333"/>
                </a:lnTo>
                <a:lnTo>
                  <a:pt x="108" y="308"/>
                </a:lnTo>
                <a:lnTo>
                  <a:pt x="104" y="287"/>
                </a:lnTo>
                <a:lnTo>
                  <a:pt x="108" y="262"/>
                </a:lnTo>
                <a:lnTo>
                  <a:pt x="117" y="233"/>
                </a:lnTo>
                <a:lnTo>
                  <a:pt x="133" y="208"/>
                </a:lnTo>
                <a:lnTo>
                  <a:pt x="158" y="179"/>
                </a:lnTo>
                <a:lnTo>
                  <a:pt x="162" y="166"/>
                </a:lnTo>
                <a:lnTo>
                  <a:pt x="162" y="154"/>
                </a:lnTo>
                <a:lnTo>
                  <a:pt x="158" y="141"/>
                </a:lnTo>
                <a:lnTo>
                  <a:pt x="150" y="125"/>
                </a:lnTo>
                <a:lnTo>
                  <a:pt x="133" y="112"/>
                </a:lnTo>
                <a:lnTo>
                  <a:pt x="104" y="100"/>
                </a:lnTo>
                <a:lnTo>
                  <a:pt x="54" y="96"/>
                </a:lnTo>
                <a:lnTo>
                  <a:pt x="42" y="83"/>
                </a:lnTo>
                <a:lnTo>
                  <a:pt x="13" y="58"/>
                </a:lnTo>
                <a:lnTo>
                  <a:pt x="8" y="46"/>
                </a:lnTo>
                <a:lnTo>
                  <a:pt x="0" y="29"/>
                </a:lnTo>
                <a:lnTo>
                  <a:pt x="13" y="17"/>
                </a:lnTo>
                <a:lnTo>
                  <a:pt x="33" y="4"/>
                </a:lnTo>
                <a:lnTo>
                  <a:pt x="179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</a:endParaRPr>
          </a:p>
        </p:txBody>
      </p:sp>
      <p:grpSp>
        <p:nvGrpSpPr>
          <p:cNvPr id="82" name="グループ化 12"/>
          <p:cNvGrpSpPr>
            <a:grpSpLocks/>
          </p:cNvGrpSpPr>
          <p:nvPr/>
        </p:nvGrpSpPr>
        <p:grpSpPr bwMode="auto">
          <a:xfrm>
            <a:off x="4000500" y="0"/>
            <a:ext cx="5143500" cy="2000250"/>
            <a:chOff x="2168" y="0"/>
            <a:chExt cx="3576" cy="1384"/>
          </a:xfrm>
        </p:grpSpPr>
        <p:sp>
          <p:nvSpPr>
            <p:cNvPr id="83" name="図形 13"/>
            <p:cNvSpPr>
              <a:spLocks/>
            </p:cNvSpPr>
            <p:nvPr/>
          </p:nvSpPr>
          <p:spPr bwMode="auto">
            <a:xfrm>
              <a:off x="5420" y="1043"/>
              <a:ext cx="324" cy="270"/>
            </a:xfrm>
            <a:custGeom>
              <a:avLst/>
              <a:gdLst/>
              <a:ahLst/>
              <a:cxnLst>
                <a:cxn ang="0">
                  <a:pos x="12" y="112"/>
                </a:cxn>
                <a:cxn ang="0">
                  <a:pos x="0" y="124"/>
                </a:cxn>
                <a:cxn ang="0">
                  <a:pos x="0" y="148"/>
                </a:cxn>
                <a:cxn ang="0">
                  <a:pos x="0" y="152"/>
                </a:cxn>
                <a:cxn ang="0">
                  <a:pos x="4" y="164"/>
                </a:cxn>
                <a:cxn ang="0">
                  <a:pos x="16" y="176"/>
                </a:cxn>
                <a:cxn ang="0">
                  <a:pos x="52" y="200"/>
                </a:cxn>
                <a:cxn ang="0">
                  <a:pos x="104" y="224"/>
                </a:cxn>
                <a:cxn ang="0">
                  <a:pos x="156" y="244"/>
                </a:cxn>
                <a:cxn ang="0">
                  <a:pos x="260" y="260"/>
                </a:cxn>
                <a:cxn ang="0">
                  <a:pos x="308" y="268"/>
                </a:cxn>
                <a:cxn ang="0">
                  <a:pos x="324" y="272"/>
                </a:cxn>
                <a:cxn ang="0">
                  <a:pos x="324" y="268"/>
                </a:cxn>
                <a:cxn ang="0">
                  <a:pos x="308" y="268"/>
                </a:cxn>
                <a:cxn ang="0">
                  <a:pos x="264" y="256"/>
                </a:cxn>
                <a:cxn ang="0">
                  <a:pos x="164" y="236"/>
                </a:cxn>
                <a:cxn ang="0">
                  <a:pos x="108" y="220"/>
                </a:cxn>
                <a:cxn ang="0">
                  <a:pos x="60" y="200"/>
                </a:cxn>
                <a:cxn ang="0">
                  <a:pos x="24" y="176"/>
                </a:cxn>
                <a:cxn ang="0">
                  <a:pos x="12" y="164"/>
                </a:cxn>
                <a:cxn ang="0">
                  <a:pos x="0" y="148"/>
                </a:cxn>
                <a:cxn ang="0">
                  <a:pos x="4" y="124"/>
                </a:cxn>
                <a:cxn ang="0">
                  <a:pos x="16" y="112"/>
                </a:cxn>
                <a:cxn ang="0">
                  <a:pos x="36" y="92"/>
                </a:cxn>
                <a:cxn ang="0">
                  <a:pos x="64" y="76"/>
                </a:cxn>
                <a:cxn ang="0">
                  <a:pos x="140" y="44"/>
                </a:cxn>
                <a:cxn ang="0">
                  <a:pos x="228" y="20"/>
                </a:cxn>
                <a:cxn ang="0">
                  <a:pos x="324" y="0"/>
                </a:cxn>
                <a:cxn ang="0">
                  <a:pos x="236" y="12"/>
                </a:cxn>
                <a:cxn ang="0">
                  <a:pos x="140" y="36"/>
                </a:cxn>
                <a:cxn ang="0">
                  <a:pos x="64" y="76"/>
                </a:cxn>
                <a:cxn ang="0">
                  <a:pos x="36" y="92"/>
                </a:cxn>
                <a:cxn ang="0">
                  <a:pos x="16" y="112"/>
                </a:cxn>
              </a:cxnLst>
              <a:rect l="0" t="0" r="0" b="0"/>
              <a:pathLst>
                <a:path w="324" h="272">
                  <a:moveTo>
                    <a:pt x="12" y="112"/>
                  </a:moveTo>
                  <a:lnTo>
                    <a:pt x="0" y="12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4" y="164"/>
                  </a:lnTo>
                  <a:lnTo>
                    <a:pt x="16" y="176"/>
                  </a:lnTo>
                  <a:lnTo>
                    <a:pt x="52" y="200"/>
                  </a:lnTo>
                  <a:lnTo>
                    <a:pt x="104" y="224"/>
                  </a:lnTo>
                  <a:lnTo>
                    <a:pt x="156" y="244"/>
                  </a:lnTo>
                  <a:lnTo>
                    <a:pt x="260" y="260"/>
                  </a:lnTo>
                  <a:lnTo>
                    <a:pt x="308" y="268"/>
                  </a:lnTo>
                  <a:lnTo>
                    <a:pt x="324" y="272"/>
                  </a:lnTo>
                  <a:lnTo>
                    <a:pt x="324" y="268"/>
                  </a:lnTo>
                  <a:lnTo>
                    <a:pt x="308" y="268"/>
                  </a:lnTo>
                  <a:lnTo>
                    <a:pt x="264" y="256"/>
                  </a:lnTo>
                  <a:lnTo>
                    <a:pt x="164" y="236"/>
                  </a:lnTo>
                  <a:lnTo>
                    <a:pt x="108" y="220"/>
                  </a:lnTo>
                  <a:lnTo>
                    <a:pt x="60" y="200"/>
                  </a:lnTo>
                  <a:lnTo>
                    <a:pt x="24" y="176"/>
                  </a:lnTo>
                  <a:lnTo>
                    <a:pt x="12" y="164"/>
                  </a:lnTo>
                  <a:lnTo>
                    <a:pt x="0" y="148"/>
                  </a:lnTo>
                  <a:lnTo>
                    <a:pt x="4" y="124"/>
                  </a:lnTo>
                  <a:lnTo>
                    <a:pt x="16" y="112"/>
                  </a:lnTo>
                  <a:lnTo>
                    <a:pt x="36" y="92"/>
                  </a:lnTo>
                  <a:lnTo>
                    <a:pt x="64" y="76"/>
                  </a:lnTo>
                  <a:lnTo>
                    <a:pt x="140" y="44"/>
                  </a:lnTo>
                  <a:lnTo>
                    <a:pt x="228" y="20"/>
                  </a:lnTo>
                  <a:lnTo>
                    <a:pt x="324" y="0"/>
                  </a:lnTo>
                  <a:lnTo>
                    <a:pt x="236" y="12"/>
                  </a:lnTo>
                  <a:lnTo>
                    <a:pt x="140" y="36"/>
                  </a:lnTo>
                  <a:lnTo>
                    <a:pt x="64" y="76"/>
                  </a:lnTo>
                  <a:lnTo>
                    <a:pt x="36" y="92"/>
                  </a:lnTo>
                  <a:lnTo>
                    <a:pt x="16" y="112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84" name="図形 14"/>
            <p:cNvSpPr>
              <a:spLocks/>
            </p:cNvSpPr>
            <p:nvPr/>
          </p:nvSpPr>
          <p:spPr bwMode="auto">
            <a:xfrm>
              <a:off x="2328" y="0"/>
              <a:ext cx="296" cy="24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124" y="12"/>
                </a:cxn>
                <a:cxn ang="0">
                  <a:pos x="124" y="8"/>
                </a:cxn>
                <a:cxn ang="0">
                  <a:pos x="184" y="12"/>
                </a:cxn>
                <a:cxn ang="0">
                  <a:pos x="296" y="24"/>
                </a:cxn>
                <a:cxn ang="0">
                  <a:pos x="256" y="20"/>
                </a:cxn>
                <a:cxn ang="0">
                  <a:pos x="160" y="0"/>
                </a:cxn>
                <a:cxn ang="0">
                  <a:pos x="136" y="0"/>
                </a:cxn>
                <a:cxn ang="0">
                  <a:pos x="164" y="8"/>
                </a:cxn>
                <a:cxn ang="0">
                  <a:pos x="104" y="0"/>
                </a:cxn>
                <a:cxn ang="0">
                  <a:pos x="72" y="0"/>
                </a:cxn>
                <a:cxn ang="0">
                  <a:pos x="100" y="8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56" y="8"/>
                </a:cxn>
              </a:cxnLst>
              <a:rect l="0" t="0" r="0" b="0"/>
              <a:pathLst>
                <a:path w="296" h="24">
                  <a:moveTo>
                    <a:pt x="56" y="8"/>
                  </a:moveTo>
                  <a:lnTo>
                    <a:pt x="124" y="12"/>
                  </a:lnTo>
                  <a:lnTo>
                    <a:pt x="124" y="8"/>
                  </a:lnTo>
                  <a:lnTo>
                    <a:pt x="184" y="12"/>
                  </a:lnTo>
                  <a:lnTo>
                    <a:pt x="296" y="24"/>
                  </a:lnTo>
                  <a:lnTo>
                    <a:pt x="256" y="20"/>
                  </a:lnTo>
                  <a:lnTo>
                    <a:pt x="160" y="0"/>
                  </a:lnTo>
                  <a:lnTo>
                    <a:pt x="136" y="0"/>
                  </a:lnTo>
                  <a:lnTo>
                    <a:pt x="164" y="8"/>
                  </a:lnTo>
                  <a:lnTo>
                    <a:pt x="104" y="0"/>
                  </a:lnTo>
                  <a:lnTo>
                    <a:pt x="72" y="0"/>
                  </a:lnTo>
                  <a:lnTo>
                    <a:pt x="10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85" name="図形 15"/>
            <p:cNvSpPr>
              <a:spLocks/>
            </p:cNvSpPr>
            <p:nvPr/>
          </p:nvSpPr>
          <p:spPr bwMode="auto">
            <a:xfrm>
              <a:off x="2884" y="0"/>
              <a:ext cx="352" cy="168"/>
            </a:xfrm>
            <a:custGeom>
              <a:avLst/>
              <a:gdLst/>
              <a:ahLst/>
              <a:cxnLst>
                <a:cxn ang="0">
                  <a:pos x="176" y="132"/>
                </a:cxn>
                <a:cxn ang="0">
                  <a:pos x="316" y="164"/>
                </a:cxn>
                <a:cxn ang="0">
                  <a:pos x="316" y="156"/>
                </a:cxn>
                <a:cxn ang="0">
                  <a:pos x="352" y="168"/>
                </a:cxn>
                <a:cxn ang="0">
                  <a:pos x="352" y="164"/>
                </a:cxn>
                <a:cxn ang="0">
                  <a:pos x="312" y="152"/>
                </a:cxn>
                <a:cxn ang="0">
                  <a:pos x="220" y="128"/>
                </a:cxn>
                <a:cxn ang="0">
                  <a:pos x="172" y="108"/>
                </a:cxn>
                <a:cxn ang="0">
                  <a:pos x="128" y="84"/>
                </a:cxn>
                <a:cxn ang="0">
                  <a:pos x="92" y="56"/>
                </a:cxn>
                <a:cxn ang="0">
                  <a:pos x="80" y="36"/>
                </a:cxn>
                <a:cxn ang="0">
                  <a:pos x="76" y="20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68" y="20"/>
                </a:cxn>
                <a:cxn ang="0">
                  <a:pos x="80" y="44"/>
                </a:cxn>
                <a:cxn ang="0">
                  <a:pos x="92" y="60"/>
                </a:cxn>
                <a:cxn ang="0">
                  <a:pos x="128" y="92"/>
                </a:cxn>
                <a:cxn ang="0">
                  <a:pos x="176" y="120"/>
                </a:cxn>
                <a:cxn ang="0">
                  <a:pos x="236" y="140"/>
                </a:cxn>
                <a:cxn ang="0">
                  <a:pos x="176" y="128"/>
                </a:cxn>
                <a:cxn ang="0">
                  <a:pos x="104" y="104"/>
                </a:cxn>
                <a:cxn ang="0">
                  <a:pos x="52" y="84"/>
                </a:cxn>
                <a:cxn ang="0">
                  <a:pos x="20" y="60"/>
                </a:cxn>
                <a:cxn ang="0">
                  <a:pos x="8" y="4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12" y="60"/>
                </a:cxn>
                <a:cxn ang="0">
                  <a:pos x="52" y="84"/>
                </a:cxn>
                <a:cxn ang="0">
                  <a:pos x="100" y="108"/>
                </a:cxn>
                <a:cxn ang="0">
                  <a:pos x="176" y="132"/>
                </a:cxn>
              </a:cxnLst>
              <a:rect l="0" t="0" r="0" b="0"/>
              <a:pathLst>
                <a:path w="352" h="168">
                  <a:moveTo>
                    <a:pt x="176" y="132"/>
                  </a:moveTo>
                  <a:lnTo>
                    <a:pt x="316" y="164"/>
                  </a:lnTo>
                  <a:lnTo>
                    <a:pt x="316" y="156"/>
                  </a:lnTo>
                  <a:lnTo>
                    <a:pt x="352" y="168"/>
                  </a:lnTo>
                  <a:lnTo>
                    <a:pt x="352" y="164"/>
                  </a:lnTo>
                  <a:lnTo>
                    <a:pt x="312" y="152"/>
                  </a:lnTo>
                  <a:lnTo>
                    <a:pt x="220" y="128"/>
                  </a:lnTo>
                  <a:lnTo>
                    <a:pt x="172" y="108"/>
                  </a:lnTo>
                  <a:lnTo>
                    <a:pt x="128" y="84"/>
                  </a:lnTo>
                  <a:lnTo>
                    <a:pt x="92" y="56"/>
                  </a:lnTo>
                  <a:lnTo>
                    <a:pt x="80" y="36"/>
                  </a:lnTo>
                  <a:lnTo>
                    <a:pt x="76" y="2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8" y="20"/>
                  </a:lnTo>
                  <a:lnTo>
                    <a:pt x="80" y="44"/>
                  </a:lnTo>
                  <a:lnTo>
                    <a:pt x="92" y="60"/>
                  </a:lnTo>
                  <a:lnTo>
                    <a:pt x="128" y="92"/>
                  </a:lnTo>
                  <a:lnTo>
                    <a:pt x="176" y="120"/>
                  </a:lnTo>
                  <a:lnTo>
                    <a:pt x="236" y="140"/>
                  </a:lnTo>
                  <a:lnTo>
                    <a:pt x="176" y="128"/>
                  </a:lnTo>
                  <a:lnTo>
                    <a:pt x="104" y="104"/>
                  </a:lnTo>
                  <a:lnTo>
                    <a:pt x="52" y="84"/>
                  </a:lnTo>
                  <a:lnTo>
                    <a:pt x="20" y="60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8" y="2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52" y="84"/>
                  </a:lnTo>
                  <a:lnTo>
                    <a:pt x="100" y="108"/>
                  </a:lnTo>
                  <a:lnTo>
                    <a:pt x="176" y="1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86" name="図形 16"/>
            <p:cNvSpPr>
              <a:spLocks/>
            </p:cNvSpPr>
            <p:nvPr/>
          </p:nvSpPr>
          <p:spPr bwMode="auto">
            <a:xfrm>
              <a:off x="5504" y="1076"/>
              <a:ext cx="240" cy="213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44"/>
                </a:cxn>
                <a:cxn ang="0">
                  <a:pos x="48" y="164"/>
                </a:cxn>
                <a:cxn ang="0">
                  <a:pos x="80" y="180"/>
                </a:cxn>
                <a:cxn ang="0">
                  <a:pos x="116" y="192"/>
                </a:cxn>
                <a:cxn ang="0">
                  <a:pos x="188" y="204"/>
                </a:cxn>
                <a:cxn ang="0">
                  <a:pos x="240" y="216"/>
                </a:cxn>
                <a:cxn ang="0">
                  <a:pos x="240" y="212"/>
                </a:cxn>
                <a:cxn ang="0">
                  <a:pos x="188" y="204"/>
                </a:cxn>
                <a:cxn ang="0">
                  <a:pos x="116" y="188"/>
                </a:cxn>
                <a:cxn ang="0">
                  <a:pos x="48" y="164"/>
                </a:cxn>
                <a:cxn ang="0">
                  <a:pos x="24" y="144"/>
                </a:cxn>
                <a:cxn ang="0">
                  <a:pos x="8" y="128"/>
                </a:cxn>
                <a:cxn ang="0">
                  <a:pos x="8" y="96"/>
                </a:cxn>
                <a:cxn ang="0">
                  <a:pos x="20" y="72"/>
                </a:cxn>
                <a:cxn ang="0">
                  <a:pos x="32" y="68"/>
                </a:cxn>
                <a:cxn ang="0">
                  <a:pos x="72" y="44"/>
                </a:cxn>
                <a:cxn ang="0">
                  <a:pos x="144" y="16"/>
                </a:cxn>
                <a:cxn ang="0">
                  <a:pos x="240" y="0"/>
                </a:cxn>
                <a:cxn ang="0">
                  <a:pos x="144" y="16"/>
                </a:cxn>
                <a:cxn ang="0">
                  <a:pos x="72" y="44"/>
                </a:cxn>
                <a:cxn ang="0">
                  <a:pos x="32" y="60"/>
                </a:cxn>
                <a:cxn ang="0">
                  <a:pos x="12" y="72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0" y="128"/>
                </a:cxn>
              </a:cxnLst>
              <a:rect l="0" t="0" r="0" b="0"/>
              <a:pathLst>
                <a:path w="240" h="216">
                  <a:moveTo>
                    <a:pt x="0" y="128"/>
                  </a:moveTo>
                  <a:lnTo>
                    <a:pt x="20" y="144"/>
                  </a:lnTo>
                  <a:lnTo>
                    <a:pt x="48" y="164"/>
                  </a:lnTo>
                  <a:lnTo>
                    <a:pt x="80" y="180"/>
                  </a:lnTo>
                  <a:lnTo>
                    <a:pt x="116" y="192"/>
                  </a:lnTo>
                  <a:lnTo>
                    <a:pt x="188" y="204"/>
                  </a:lnTo>
                  <a:lnTo>
                    <a:pt x="240" y="216"/>
                  </a:lnTo>
                  <a:lnTo>
                    <a:pt x="240" y="212"/>
                  </a:lnTo>
                  <a:lnTo>
                    <a:pt x="188" y="204"/>
                  </a:lnTo>
                  <a:lnTo>
                    <a:pt x="116" y="188"/>
                  </a:lnTo>
                  <a:lnTo>
                    <a:pt x="48" y="164"/>
                  </a:lnTo>
                  <a:lnTo>
                    <a:pt x="24" y="144"/>
                  </a:lnTo>
                  <a:lnTo>
                    <a:pt x="8" y="128"/>
                  </a:lnTo>
                  <a:lnTo>
                    <a:pt x="8" y="96"/>
                  </a:lnTo>
                  <a:lnTo>
                    <a:pt x="20" y="72"/>
                  </a:lnTo>
                  <a:lnTo>
                    <a:pt x="32" y="68"/>
                  </a:lnTo>
                  <a:lnTo>
                    <a:pt x="72" y="44"/>
                  </a:lnTo>
                  <a:lnTo>
                    <a:pt x="144" y="16"/>
                  </a:lnTo>
                  <a:lnTo>
                    <a:pt x="240" y="0"/>
                  </a:lnTo>
                  <a:lnTo>
                    <a:pt x="144" y="16"/>
                  </a:lnTo>
                  <a:lnTo>
                    <a:pt x="72" y="44"/>
                  </a:lnTo>
                  <a:lnTo>
                    <a:pt x="32" y="60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87" name="図形 18"/>
            <p:cNvSpPr>
              <a:spLocks/>
            </p:cNvSpPr>
            <p:nvPr/>
          </p:nvSpPr>
          <p:spPr bwMode="auto">
            <a:xfrm>
              <a:off x="5740" y="1180"/>
              <a:ext cx="4" cy="36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4" y="24"/>
                </a:cxn>
                <a:cxn ang="0">
                  <a:pos x="4" y="1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36"/>
                </a:cxn>
              </a:cxnLst>
              <a:rect l="0" t="0" r="0" b="0"/>
              <a:pathLst>
                <a:path w="4" h="36">
                  <a:moveTo>
                    <a:pt x="4" y="36"/>
                  </a:moveTo>
                  <a:lnTo>
                    <a:pt x="4" y="24"/>
                  </a:lnTo>
                  <a:lnTo>
                    <a:pt x="4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88" name="図形 19"/>
            <p:cNvSpPr>
              <a:spLocks/>
            </p:cNvSpPr>
            <p:nvPr/>
          </p:nvSpPr>
          <p:spPr bwMode="auto">
            <a:xfrm>
              <a:off x="5720" y="1160"/>
              <a:ext cx="24" cy="6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44"/>
                </a:cxn>
                <a:cxn ang="0">
                  <a:pos x="8" y="56"/>
                </a:cxn>
                <a:cxn ang="0">
                  <a:pos x="24" y="68"/>
                </a:cxn>
                <a:cxn ang="0">
                  <a:pos x="24" y="60"/>
                </a:cxn>
                <a:cxn ang="0">
                  <a:pos x="12" y="48"/>
                </a:cxn>
                <a:cxn ang="0">
                  <a:pos x="8" y="44"/>
                </a:cxn>
                <a:cxn ang="0">
                  <a:pos x="8" y="24"/>
                </a:cxn>
                <a:cxn ang="0">
                  <a:pos x="12" y="20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8" y="20"/>
                </a:cxn>
                <a:cxn ang="0">
                  <a:pos x="8" y="24"/>
                </a:cxn>
              </a:cxnLst>
              <a:rect l="0" t="0" r="0" b="0"/>
              <a:pathLst>
                <a:path w="24" h="68">
                  <a:moveTo>
                    <a:pt x="8" y="24"/>
                  </a:moveTo>
                  <a:lnTo>
                    <a:pt x="0" y="44"/>
                  </a:lnTo>
                  <a:lnTo>
                    <a:pt x="8" y="56"/>
                  </a:lnTo>
                  <a:lnTo>
                    <a:pt x="24" y="68"/>
                  </a:lnTo>
                  <a:lnTo>
                    <a:pt x="24" y="6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20"/>
                  </a:lnTo>
                  <a:lnTo>
                    <a:pt x="8" y="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89" name="図形 20"/>
            <p:cNvSpPr>
              <a:spLocks/>
            </p:cNvSpPr>
            <p:nvPr/>
          </p:nvSpPr>
          <p:spPr bwMode="auto">
            <a:xfrm>
              <a:off x="5656" y="1120"/>
              <a:ext cx="88" cy="13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" y="96"/>
                </a:cxn>
                <a:cxn ang="0">
                  <a:pos x="28" y="112"/>
                </a:cxn>
                <a:cxn ang="0">
                  <a:pos x="60" y="124"/>
                </a:cxn>
                <a:cxn ang="0">
                  <a:pos x="88" y="132"/>
                </a:cxn>
                <a:cxn ang="0">
                  <a:pos x="60" y="120"/>
                </a:cxn>
                <a:cxn ang="0">
                  <a:pos x="36" y="108"/>
                </a:cxn>
                <a:cxn ang="0">
                  <a:pos x="16" y="88"/>
                </a:cxn>
                <a:cxn ang="0">
                  <a:pos x="4" y="72"/>
                </a:cxn>
                <a:cxn ang="0">
                  <a:pos x="4" y="60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8" y="16"/>
                </a:cxn>
                <a:cxn ang="0">
                  <a:pos x="88" y="4"/>
                </a:cxn>
                <a:cxn ang="0">
                  <a:pos x="88" y="0"/>
                </a:cxn>
                <a:cxn ang="0">
                  <a:pos x="48" y="16"/>
                </a:cxn>
                <a:cxn ang="0">
                  <a:pos x="16" y="36"/>
                </a:cxn>
                <a:cxn ang="0">
                  <a:pos x="12" y="48"/>
                </a:cxn>
                <a:cxn ang="0">
                  <a:pos x="4" y="52"/>
                </a:cxn>
                <a:cxn ang="0">
                  <a:pos x="0" y="72"/>
                </a:cxn>
              </a:cxnLst>
              <a:rect l="0" t="0" r="0" b="0"/>
              <a:pathLst>
                <a:path w="88" h="132">
                  <a:moveTo>
                    <a:pt x="0" y="72"/>
                  </a:moveTo>
                  <a:lnTo>
                    <a:pt x="12" y="96"/>
                  </a:lnTo>
                  <a:lnTo>
                    <a:pt x="28" y="112"/>
                  </a:lnTo>
                  <a:lnTo>
                    <a:pt x="60" y="124"/>
                  </a:lnTo>
                  <a:lnTo>
                    <a:pt x="88" y="132"/>
                  </a:lnTo>
                  <a:lnTo>
                    <a:pt x="60" y="120"/>
                  </a:lnTo>
                  <a:lnTo>
                    <a:pt x="36" y="108"/>
                  </a:lnTo>
                  <a:lnTo>
                    <a:pt x="16" y="88"/>
                  </a:lnTo>
                  <a:lnTo>
                    <a:pt x="4" y="72"/>
                  </a:lnTo>
                  <a:lnTo>
                    <a:pt x="4" y="60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8" y="16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48" y="16"/>
                  </a:lnTo>
                  <a:lnTo>
                    <a:pt x="16" y="36"/>
                  </a:lnTo>
                  <a:lnTo>
                    <a:pt x="12" y="48"/>
                  </a:lnTo>
                  <a:lnTo>
                    <a:pt x="4" y="52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90" name="図形 21"/>
            <p:cNvSpPr>
              <a:spLocks/>
            </p:cNvSpPr>
            <p:nvPr/>
          </p:nvSpPr>
          <p:spPr bwMode="auto">
            <a:xfrm>
              <a:off x="5672" y="32"/>
              <a:ext cx="72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48"/>
                </a:cxn>
                <a:cxn ang="0">
                  <a:pos x="12" y="60"/>
                </a:cxn>
                <a:cxn ang="0">
                  <a:pos x="32" y="64"/>
                </a:cxn>
                <a:cxn ang="0">
                  <a:pos x="72" y="72"/>
                </a:cxn>
                <a:cxn ang="0">
                  <a:pos x="32" y="60"/>
                </a:cxn>
                <a:cxn ang="0">
                  <a:pos x="8" y="48"/>
                </a:cxn>
                <a:cxn ang="0">
                  <a:pos x="0" y="36"/>
                </a:cxn>
                <a:cxn ang="0">
                  <a:pos x="20" y="24"/>
                </a:cxn>
                <a:cxn ang="0">
                  <a:pos x="44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36" y="12"/>
                </a:cxn>
                <a:cxn ang="0">
                  <a:pos x="12" y="16"/>
                </a:cxn>
                <a:cxn ang="0">
                  <a:pos x="0" y="36"/>
                </a:cxn>
              </a:cxnLst>
              <a:rect l="0" t="0" r="0" b="0"/>
              <a:pathLst>
                <a:path w="72" h="72">
                  <a:moveTo>
                    <a:pt x="0" y="36"/>
                  </a:moveTo>
                  <a:lnTo>
                    <a:pt x="0" y="48"/>
                  </a:lnTo>
                  <a:lnTo>
                    <a:pt x="12" y="60"/>
                  </a:lnTo>
                  <a:lnTo>
                    <a:pt x="32" y="64"/>
                  </a:lnTo>
                  <a:lnTo>
                    <a:pt x="72" y="72"/>
                  </a:lnTo>
                  <a:lnTo>
                    <a:pt x="32" y="60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0" y="24"/>
                  </a:lnTo>
                  <a:lnTo>
                    <a:pt x="44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36" y="12"/>
                  </a:lnTo>
                  <a:lnTo>
                    <a:pt x="12" y="16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91" name="図形 22"/>
            <p:cNvSpPr>
              <a:spLocks/>
            </p:cNvSpPr>
            <p:nvPr/>
          </p:nvSpPr>
          <p:spPr bwMode="auto">
            <a:xfrm>
              <a:off x="5601" y="0"/>
              <a:ext cx="143" cy="129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4" y="8"/>
                </a:cxn>
                <a:cxn ang="0">
                  <a:pos x="56" y="12"/>
                </a:cxn>
                <a:cxn ang="0">
                  <a:pos x="20" y="32"/>
                </a:cxn>
                <a:cxn ang="0">
                  <a:pos x="8" y="48"/>
                </a:cxn>
                <a:cxn ang="0">
                  <a:pos x="0" y="60"/>
                </a:cxn>
                <a:cxn ang="0">
                  <a:pos x="8" y="72"/>
                </a:cxn>
                <a:cxn ang="0">
                  <a:pos x="20" y="92"/>
                </a:cxn>
                <a:cxn ang="0">
                  <a:pos x="56" y="108"/>
                </a:cxn>
                <a:cxn ang="0">
                  <a:pos x="104" y="120"/>
                </a:cxn>
                <a:cxn ang="0">
                  <a:pos x="144" y="128"/>
                </a:cxn>
                <a:cxn ang="0">
                  <a:pos x="108" y="116"/>
                </a:cxn>
                <a:cxn ang="0">
                  <a:pos x="60" y="104"/>
                </a:cxn>
                <a:cxn ang="0">
                  <a:pos x="20" y="84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12" y="56"/>
                </a:cxn>
                <a:cxn ang="0">
                  <a:pos x="24" y="36"/>
                </a:cxn>
                <a:cxn ang="0">
                  <a:pos x="44" y="24"/>
                </a:cxn>
                <a:cxn ang="0">
                  <a:pos x="68" y="20"/>
                </a:cxn>
                <a:cxn ang="0">
                  <a:pos x="104" y="8"/>
                </a:cxn>
                <a:cxn ang="0">
                  <a:pos x="144" y="8"/>
                </a:cxn>
                <a:cxn ang="0">
                  <a:pos x="144" y="0"/>
                </a:cxn>
                <a:cxn ang="0">
                  <a:pos x="128" y="0"/>
                </a:cxn>
              </a:cxnLst>
              <a:rect l="0" t="0" r="0" b="0"/>
              <a:pathLst>
                <a:path w="144" h="128">
                  <a:moveTo>
                    <a:pt x="128" y="0"/>
                  </a:moveTo>
                  <a:lnTo>
                    <a:pt x="84" y="8"/>
                  </a:lnTo>
                  <a:lnTo>
                    <a:pt x="56" y="12"/>
                  </a:lnTo>
                  <a:lnTo>
                    <a:pt x="20" y="32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8" y="72"/>
                  </a:lnTo>
                  <a:lnTo>
                    <a:pt x="20" y="92"/>
                  </a:lnTo>
                  <a:lnTo>
                    <a:pt x="56" y="108"/>
                  </a:lnTo>
                  <a:lnTo>
                    <a:pt x="104" y="120"/>
                  </a:lnTo>
                  <a:lnTo>
                    <a:pt x="144" y="128"/>
                  </a:lnTo>
                  <a:lnTo>
                    <a:pt x="108" y="116"/>
                  </a:lnTo>
                  <a:lnTo>
                    <a:pt x="60" y="104"/>
                  </a:lnTo>
                  <a:lnTo>
                    <a:pt x="20" y="84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4" y="36"/>
                  </a:lnTo>
                  <a:lnTo>
                    <a:pt x="44" y="24"/>
                  </a:lnTo>
                  <a:lnTo>
                    <a:pt x="68" y="20"/>
                  </a:lnTo>
                  <a:lnTo>
                    <a:pt x="104" y="8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92" name="図形 23"/>
            <p:cNvSpPr>
              <a:spLocks/>
            </p:cNvSpPr>
            <p:nvPr/>
          </p:nvSpPr>
          <p:spPr bwMode="auto">
            <a:xfrm>
              <a:off x="2168" y="0"/>
              <a:ext cx="3576" cy="1384"/>
            </a:xfrm>
            <a:custGeom>
              <a:avLst/>
              <a:gdLst/>
              <a:ahLst/>
              <a:cxnLst>
                <a:cxn ang="0">
                  <a:pos x="3504" y="152"/>
                </a:cxn>
                <a:cxn ang="0">
                  <a:pos x="3316" y="116"/>
                </a:cxn>
                <a:cxn ang="0">
                  <a:pos x="3196" y="68"/>
                </a:cxn>
                <a:cxn ang="0">
                  <a:pos x="3148" y="20"/>
                </a:cxn>
                <a:cxn ang="0">
                  <a:pos x="2960" y="32"/>
                </a:cxn>
                <a:cxn ang="0">
                  <a:pos x="2956" y="96"/>
                </a:cxn>
                <a:cxn ang="0">
                  <a:pos x="2860" y="56"/>
                </a:cxn>
                <a:cxn ang="0">
                  <a:pos x="2872" y="96"/>
                </a:cxn>
                <a:cxn ang="0">
                  <a:pos x="3020" y="164"/>
                </a:cxn>
                <a:cxn ang="0">
                  <a:pos x="3100" y="180"/>
                </a:cxn>
                <a:cxn ang="0">
                  <a:pos x="2824" y="140"/>
                </a:cxn>
                <a:cxn ang="0">
                  <a:pos x="2796" y="156"/>
                </a:cxn>
                <a:cxn ang="0">
                  <a:pos x="2472" y="60"/>
                </a:cxn>
                <a:cxn ang="0">
                  <a:pos x="2500" y="212"/>
                </a:cxn>
                <a:cxn ang="0">
                  <a:pos x="2508" y="156"/>
                </a:cxn>
                <a:cxn ang="0">
                  <a:pos x="2364" y="108"/>
                </a:cxn>
                <a:cxn ang="0">
                  <a:pos x="2004" y="72"/>
                </a:cxn>
                <a:cxn ang="0">
                  <a:pos x="1800" y="20"/>
                </a:cxn>
                <a:cxn ang="0">
                  <a:pos x="1980" y="116"/>
                </a:cxn>
                <a:cxn ang="0">
                  <a:pos x="1636" y="92"/>
                </a:cxn>
                <a:cxn ang="0">
                  <a:pos x="1396" y="32"/>
                </a:cxn>
                <a:cxn ang="0">
                  <a:pos x="1324" y="20"/>
                </a:cxn>
                <a:cxn ang="0">
                  <a:pos x="1248" y="0"/>
                </a:cxn>
                <a:cxn ang="0">
                  <a:pos x="1184" y="0"/>
                </a:cxn>
                <a:cxn ang="0">
                  <a:pos x="1112" y="0"/>
                </a:cxn>
                <a:cxn ang="0">
                  <a:pos x="928" y="0"/>
                </a:cxn>
                <a:cxn ang="0">
                  <a:pos x="844" y="0"/>
                </a:cxn>
                <a:cxn ang="0">
                  <a:pos x="904" y="164"/>
                </a:cxn>
                <a:cxn ang="0">
                  <a:pos x="692" y="116"/>
                </a:cxn>
                <a:cxn ang="0">
                  <a:pos x="592" y="116"/>
                </a:cxn>
                <a:cxn ang="0">
                  <a:pos x="232" y="36"/>
                </a:cxn>
                <a:cxn ang="0">
                  <a:pos x="112" y="72"/>
                </a:cxn>
                <a:cxn ang="0">
                  <a:pos x="892" y="156"/>
                </a:cxn>
                <a:cxn ang="0">
                  <a:pos x="1412" y="428"/>
                </a:cxn>
                <a:cxn ang="0">
                  <a:pos x="2176" y="500"/>
                </a:cxn>
                <a:cxn ang="0">
                  <a:pos x="2636" y="720"/>
                </a:cxn>
                <a:cxn ang="0">
                  <a:pos x="2564" y="1124"/>
                </a:cxn>
                <a:cxn ang="0">
                  <a:pos x="3288" y="1352"/>
                </a:cxn>
                <a:cxn ang="0">
                  <a:pos x="2900" y="1040"/>
                </a:cxn>
                <a:cxn ang="0">
                  <a:pos x="2912" y="808"/>
                </a:cxn>
                <a:cxn ang="0">
                  <a:pos x="2796" y="1136"/>
                </a:cxn>
                <a:cxn ang="0">
                  <a:pos x="2864" y="1168"/>
                </a:cxn>
                <a:cxn ang="0">
                  <a:pos x="3396" y="888"/>
                </a:cxn>
                <a:cxn ang="0">
                  <a:pos x="2544" y="628"/>
                </a:cxn>
                <a:cxn ang="0">
                  <a:pos x="3008" y="400"/>
                </a:cxn>
                <a:cxn ang="0">
                  <a:pos x="2780" y="760"/>
                </a:cxn>
                <a:cxn ang="0">
                  <a:pos x="3124" y="1052"/>
                </a:cxn>
                <a:cxn ang="0">
                  <a:pos x="3552" y="1348"/>
                </a:cxn>
                <a:cxn ang="0">
                  <a:pos x="3428" y="1016"/>
                </a:cxn>
                <a:cxn ang="0">
                  <a:pos x="3536" y="852"/>
                </a:cxn>
                <a:cxn ang="0">
                  <a:pos x="2840" y="564"/>
                </a:cxn>
                <a:cxn ang="0">
                  <a:pos x="3160" y="772"/>
                </a:cxn>
                <a:cxn ang="0">
                  <a:pos x="3348" y="648"/>
                </a:cxn>
                <a:cxn ang="0">
                  <a:pos x="3360" y="672"/>
                </a:cxn>
                <a:cxn ang="0">
                  <a:pos x="3172" y="532"/>
                </a:cxn>
                <a:cxn ang="0">
                  <a:pos x="3088" y="636"/>
                </a:cxn>
                <a:cxn ang="0">
                  <a:pos x="3084" y="556"/>
                </a:cxn>
                <a:cxn ang="0">
                  <a:pos x="3144" y="708"/>
                </a:cxn>
                <a:cxn ang="0">
                  <a:pos x="2992" y="544"/>
                </a:cxn>
                <a:cxn ang="0">
                  <a:pos x="3432" y="392"/>
                </a:cxn>
                <a:cxn ang="0">
                  <a:pos x="3220" y="168"/>
                </a:cxn>
              </a:cxnLst>
              <a:rect l="0" t="0" r="0" b="0"/>
              <a:pathLst>
                <a:path w="3576" h="1384">
                  <a:moveTo>
                    <a:pt x="3360" y="84"/>
                  </a:moveTo>
                  <a:lnTo>
                    <a:pt x="3356" y="72"/>
                  </a:lnTo>
                  <a:lnTo>
                    <a:pt x="3356" y="60"/>
                  </a:lnTo>
                  <a:lnTo>
                    <a:pt x="3360" y="56"/>
                  </a:lnTo>
                  <a:lnTo>
                    <a:pt x="3380" y="36"/>
                  </a:lnTo>
                  <a:lnTo>
                    <a:pt x="3416" y="20"/>
                  </a:lnTo>
                  <a:lnTo>
                    <a:pt x="3480" y="0"/>
                  </a:lnTo>
                  <a:lnTo>
                    <a:pt x="3452" y="0"/>
                  </a:lnTo>
                  <a:lnTo>
                    <a:pt x="3396" y="20"/>
                  </a:lnTo>
                  <a:lnTo>
                    <a:pt x="3368" y="36"/>
                  </a:lnTo>
                  <a:lnTo>
                    <a:pt x="3356" y="56"/>
                  </a:lnTo>
                  <a:lnTo>
                    <a:pt x="3356" y="60"/>
                  </a:lnTo>
                  <a:lnTo>
                    <a:pt x="3356" y="72"/>
                  </a:lnTo>
                  <a:lnTo>
                    <a:pt x="3356" y="84"/>
                  </a:lnTo>
                  <a:lnTo>
                    <a:pt x="3372" y="96"/>
                  </a:lnTo>
                  <a:lnTo>
                    <a:pt x="3392" y="108"/>
                  </a:lnTo>
                  <a:lnTo>
                    <a:pt x="3440" y="128"/>
                  </a:lnTo>
                  <a:lnTo>
                    <a:pt x="3528" y="144"/>
                  </a:lnTo>
                  <a:lnTo>
                    <a:pt x="3504" y="152"/>
                  </a:lnTo>
                  <a:lnTo>
                    <a:pt x="3504" y="144"/>
                  </a:lnTo>
                  <a:lnTo>
                    <a:pt x="3476" y="144"/>
                  </a:lnTo>
                  <a:lnTo>
                    <a:pt x="3404" y="132"/>
                  </a:lnTo>
                  <a:lnTo>
                    <a:pt x="3332" y="116"/>
                  </a:lnTo>
                  <a:lnTo>
                    <a:pt x="3300" y="96"/>
                  </a:lnTo>
                  <a:lnTo>
                    <a:pt x="3276" y="80"/>
                  </a:lnTo>
                  <a:lnTo>
                    <a:pt x="3268" y="68"/>
                  </a:lnTo>
                  <a:lnTo>
                    <a:pt x="3268" y="48"/>
                  </a:lnTo>
                  <a:lnTo>
                    <a:pt x="3280" y="32"/>
                  </a:lnTo>
                  <a:lnTo>
                    <a:pt x="3300" y="20"/>
                  </a:lnTo>
                  <a:lnTo>
                    <a:pt x="3336" y="0"/>
                  </a:lnTo>
                  <a:lnTo>
                    <a:pt x="3316" y="0"/>
                  </a:lnTo>
                  <a:lnTo>
                    <a:pt x="3288" y="20"/>
                  </a:lnTo>
                  <a:lnTo>
                    <a:pt x="3276" y="32"/>
                  </a:lnTo>
                  <a:lnTo>
                    <a:pt x="3264" y="48"/>
                  </a:lnTo>
                  <a:lnTo>
                    <a:pt x="3264" y="68"/>
                  </a:lnTo>
                  <a:lnTo>
                    <a:pt x="3276" y="84"/>
                  </a:lnTo>
                  <a:lnTo>
                    <a:pt x="3288" y="96"/>
                  </a:lnTo>
                  <a:lnTo>
                    <a:pt x="3316" y="116"/>
                  </a:lnTo>
                  <a:lnTo>
                    <a:pt x="3380" y="132"/>
                  </a:lnTo>
                  <a:lnTo>
                    <a:pt x="3444" y="144"/>
                  </a:lnTo>
                  <a:lnTo>
                    <a:pt x="3488" y="152"/>
                  </a:lnTo>
                  <a:lnTo>
                    <a:pt x="3444" y="156"/>
                  </a:lnTo>
                  <a:lnTo>
                    <a:pt x="3396" y="144"/>
                  </a:lnTo>
                  <a:lnTo>
                    <a:pt x="3324" y="132"/>
                  </a:lnTo>
                  <a:lnTo>
                    <a:pt x="3252" y="108"/>
                  </a:lnTo>
                  <a:lnTo>
                    <a:pt x="3228" y="92"/>
                  </a:lnTo>
                  <a:lnTo>
                    <a:pt x="3208" y="72"/>
                  </a:lnTo>
                  <a:lnTo>
                    <a:pt x="3204" y="68"/>
                  </a:lnTo>
                  <a:lnTo>
                    <a:pt x="3204" y="56"/>
                  </a:lnTo>
                  <a:lnTo>
                    <a:pt x="3216" y="36"/>
                  </a:lnTo>
                  <a:lnTo>
                    <a:pt x="3232" y="20"/>
                  </a:lnTo>
                  <a:lnTo>
                    <a:pt x="3264" y="0"/>
                  </a:lnTo>
                  <a:lnTo>
                    <a:pt x="3252" y="0"/>
                  </a:lnTo>
                  <a:lnTo>
                    <a:pt x="3228" y="20"/>
                  </a:lnTo>
                  <a:lnTo>
                    <a:pt x="3208" y="36"/>
                  </a:lnTo>
                  <a:lnTo>
                    <a:pt x="3196" y="48"/>
                  </a:lnTo>
                  <a:lnTo>
                    <a:pt x="3196" y="68"/>
                  </a:lnTo>
                  <a:lnTo>
                    <a:pt x="3204" y="80"/>
                  </a:lnTo>
                  <a:lnTo>
                    <a:pt x="3220" y="92"/>
                  </a:lnTo>
                  <a:lnTo>
                    <a:pt x="3240" y="108"/>
                  </a:lnTo>
                  <a:lnTo>
                    <a:pt x="3304" y="132"/>
                  </a:lnTo>
                  <a:lnTo>
                    <a:pt x="3372" y="144"/>
                  </a:lnTo>
                  <a:lnTo>
                    <a:pt x="3428" y="156"/>
                  </a:lnTo>
                  <a:lnTo>
                    <a:pt x="3384" y="156"/>
                  </a:lnTo>
                  <a:lnTo>
                    <a:pt x="3356" y="156"/>
                  </a:lnTo>
                  <a:lnTo>
                    <a:pt x="3280" y="140"/>
                  </a:lnTo>
                  <a:lnTo>
                    <a:pt x="3196" y="116"/>
                  </a:lnTo>
                  <a:lnTo>
                    <a:pt x="3168" y="104"/>
                  </a:lnTo>
                  <a:lnTo>
                    <a:pt x="3144" y="84"/>
                  </a:lnTo>
                  <a:lnTo>
                    <a:pt x="3136" y="68"/>
                  </a:lnTo>
                  <a:lnTo>
                    <a:pt x="3132" y="56"/>
                  </a:lnTo>
                  <a:lnTo>
                    <a:pt x="3144" y="36"/>
                  </a:lnTo>
                  <a:lnTo>
                    <a:pt x="3156" y="20"/>
                  </a:lnTo>
                  <a:lnTo>
                    <a:pt x="3180" y="0"/>
                  </a:lnTo>
                  <a:lnTo>
                    <a:pt x="3168" y="0"/>
                  </a:lnTo>
                  <a:lnTo>
                    <a:pt x="3148" y="20"/>
                  </a:lnTo>
                  <a:lnTo>
                    <a:pt x="3136" y="36"/>
                  </a:lnTo>
                  <a:lnTo>
                    <a:pt x="3132" y="56"/>
                  </a:lnTo>
                  <a:lnTo>
                    <a:pt x="3132" y="72"/>
                  </a:lnTo>
                  <a:lnTo>
                    <a:pt x="3136" y="84"/>
                  </a:lnTo>
                  <a:lnTo>
                    <a:pt x="3156" y="104"/>
                  </a:lnTo>
                  <a:lnTo>
                    <a:pt x="3180" y="116"/>
                  </a:lnTo>
                  <a:lnTo>
                    <a:pt x="3244" y="140"/>
                  </a:lnTo>
                  <a:lnTo>
                    <a:pt x="3312" y="152"/>
                  </a:lnTo>
                  <a:lnTo>
                    <a:pt x="3360" y="164"/>
                  </a:lnTo>
                  <a:lnTo>
                    <a:pt x="3304" y="164"/>
                  </a:lnTo>
                  <a:lnTo>
                    <a:pt x="3256" y="156"/>
                  </a:lnTo>
                  <a:lnTo>
                    <a:pt x="3148" y="140"/>
                  </a:lnTo>
                  <a:lnTo>
                    <a:pt x="3088" y="120"/>
                  </a:lnTo>
                  <a:lnTo>
                    <a:pt x="3032" y="108"/>
                  </a:lnTo>
                  <a:lnTo>
                    <a:pt x="2992" y="84"/>
                  </a:lnTo>
                  <a:lnTo>
                    <a:pt x="2960" y="68"/>
                  </a:lnTo>
                  <a:lnTo>
                    <a:pt x="2956" y="56"/>
                  </a:lnTo>
                  <a:lnTo>
                    <a:pt x="2956" y="44"/>
                  </a:lnTo>
                  <a:lnTo>
                    <a:pt x="2960" y="32"/>
                  </a:lnTo>
                  <a:lnTo>
                    <a:pt x="2980" y="20"/>
                  </a:lnTo>
                  <a:lnTo>
                    <a:pt x="2996" y="0"/>
                  </a:lnTo>
                  <a:lnTo>
                    <a:pt x="2984" y="0"/>
                  </a:lnTo>
                  <a:lnTo>
                    <a:pt x="2960" y="32"/>
                  </a:lnTo>
                  <a:lnTo>
                    <a:pt x="2948" y="44"/>
                  </a:lnTo>
                  <a:lnTo>
                    <a:pt x="2948" y="56"/>
                  </a:lnTo>
                  <a:lnTo>
                    <a:pt x="2956" y="68"/>
                  </a:lnTo>
                  <a:lnTo>
                    <a:pt x="2980" y="84"/>
                  </a:lnTo>
                  <a:lnTo>
                    <a:pt x="3016" y="104"/>
                  </a:lnTo>
                  <a:lnTo>
                    <a:pt x="3108" y="132"/>
                  </a:lnTo>
                  <a:lnTo>
                    <a:pt x="3208" y="152"/>
                  </a:lnTo>
                  <a:lnTo>
                    <a:pt x="3280" y="164"/>
                  </a:lnTo>
                  <a:lnTo>
                    <a:pt x="3268" y="164"/>
                  </a:lnTo>
                  <a:lnTo>
                    <a:pt x="3244" y="164"/>
                  </a:lnTo>
                  <a:lnTo>
                    <a:pt x="3240" y="164"/>
                  </a:lnTo>
                  <a:lnTo>
                    <a:pt x="3124" y="144"/>
                  </a:lnTo>
                  <a:lnTo>
                    <a:pt x="3052" y="128"/>
                  </a:lnTo>
                  <a:lnTo>
                    <a:pt x="3004" y="116"/>
                  </a:lnTo>
                  <a:lnTo>
                    <a:pt x="2956" y="96"/>
                  </a:lnTo>
                  <a:lnTo>
                    <a:pt x="2924" y="72"/>
                  </a:lnTo>
                  <a:lnTo>
                    <a:pt x="2912" y="60"/>
                  </a:lnTo>
                  <a:lnTo>
                    <a:pt x="2912" y="48"/>
                  </a:lnTo>
                  <a:lnTo>
                    <a:pt x="2912" y="36"/>
                  </a:lnTo>
                  <a:lnTo>
                    <a:pt x="2924" y="24"/>
                  </a:lnTo>
                  <a:lnTo>
                    <a:pt x="2948" y="0"/>
                  </a:lnTo>
                  <a:lnTo>
                    <a:pt x="2936" y="0"/>
                  </a:lnTo>
                  <a:lnTo>
                    <a:pt x="2920" y="24"/>
                  </a:lnTo>
                  <a:lnTo>
                    <a:pt x="2908" y="36"/>
                  </a:lnTo>
                  <a:lnTo>
                    <a:pt x="2908" y="48"/>
                  </a:lnTo>
                  <a:lnTo>
                    <a:pt x="2912" y="68"/>
                  </a:lnTo>
                  <a:lnTo>
                    <a:pt x="2920" y="80"/>
                  </a:lnTo>
                  <a:lnTo>
                    <a:pt x="2956" y="104"/>
                  </a:lnTo>
                  <a:lnTo>
                    <a:pt x="2980" y="108"/>
                  </a:lnTo>
                  <a:lnTo>
                    <a:pt x="3052" y="132"/>
                  </a:lnTo>
                  <a:lnTo>
                    <a:pt x="2936" y="108"/>
                  </a:lnTo>
                  <a:lnTo>
                    <a:pt x="2896" y="92"/>
                  </a:lnTo>
                  <a:lnTo>
                    <a:pt x="2872" y="72"/>
                  </a:lnTo>
                  <a:lnTo>
                    <a:pt x="2860" y="56"/>
                  </a:lnTo>
                  <a:lnTo>
                    <a:pt x="2852" y="44"/>
                  </a:lnTo>
                  <a:lnTo>
                    <a:pt x="2852" y="24"/>
                  </a:lnTo>
                  <a:lnTo>
                    <a:pt x="2860" y="0"/>
                  </a:lnTo>
                  <a:lnTo>
                    <a:pt x="2852" y="0"/>
                  </a:lnTo>
                  <a:lnTo>
                    <a:pt x="2848" y="24"/>
                  </a:lnTo>
                  <a:lnTo>
                    <a:pt x="2848" y="44"/>
                  </a:lnTo>
                  <a:lnTo>
                    <a:pt x="2852" y="60"/>
                  </a:lnTo>
                  <a:lnTo>
                    <a:pt x="2864" y="72"/>
                  </a:lnTo>
                  <a:lnTo>
                    <a:pt x="2884" y="84"/>
                  </a:lnTo>
                  <a:lnTo>
                    <a:pt x="2908" y="96"/>
                  </a:lnTo>
                  <a:lnTo>
                    <a:pt x="2968" y="120"/>
                  </a:lnTo>
                  <a:lnTo>
                    <a:pt x="3044" y="140"/>
                  </a:lnTo>
                  <a:lnTo>
                    <a:pt x="3124" y="152"/>
                  </a:lnTo>
                  <a:lnTo>
                    <a:pt x="3228" y="164"/>
                  </a:lnTo>
                  <a:lnTo>
                    <a:pt x="3216" y="168"/>
                  </a:lnTo>
                  <a:lnTo>
                    <a:pt x="3132" y="156"/>
                  </a:lnTo>
                  <a:lnTo>
                    <a:pt x="2996" y="132"/>
                  </a:lnTo>
                  <a:lnTo>
                    <a:pt x="2932" y="116"/>
                  </a:lnTo>
                  <a:lnTo>
                    <a:pt x="2872" y="96"/>
                  </a:lnTo>
                  <a:lnTo>
                    <a:pt x="2824" y="72"/>
                  </a:lnTo>
                  <a:lnTo>
                    <a:pt x="2808" y="60"/>
                  </a:lnTo>
                  <a:lnTo>
                    <a:pt x="2796" y="44"/>
                  </a:lnTo>
                  <a:lnTo>
                    <a:pt x="2796" y="36"/>
                  </a:lnTo>
                  <a:lnTo>
                    <a:pt x="2804" y="12"/>
                  </a:lnTo>
                  <a:lnTo>
                    <a:pt x="2808" y="0"/>
                  </a:lnTo>
                  <a:lnTo>
                    <a:pt x="2804" y="0"/>
                  </a:lnTo>
                  <a:lnTo>
                    <a:pt x="2796" y="12"/>
                  </a:lnTo>
                  <a:lnTo>
                    <a:pt x="2792" y="36"/>
                  </a:lnTo>
                  <a:lnTo>
                    <a:pt x="2796" y="48"/>
                  </a:lnTo>
                  <a:lnTo>
                    <a:pt x="2804" y="60"/>
                  </a:lnTo>
                  <a:lnTo>
                    <a:pt x="2816" y="72"/>
                  </a:lnTo>
                  <a:lnTo>
                    <a:pt x="2860" y="96"/>
                  </a:lnTo>
                  <a:lnTo>
                    <a:pt x="2912" y="116"/>
                  </a:lnTo>
                  <a:lnTo>
                    <a:pt x="2972" y="132"/>
                  </a:lnTo>
                  <a:lnTo>
                    <a:pt x="3096" y="156"/>
                  </a:lnTo>
                  <a:lnTo>
                    <a:pt x="3192" y="168"/>
                  </a:lnTo>
                  <a:lnTo>
                    <a:pt x="3120" y="180"/>
                  </a:lnTo>
                  <a:lnTo>
                    <a:pt x="3020" y="164"/>
                  </a:lnTo>
                  <a:lnTo>
                    <a:pt x="2936" y="140"/>
                  </a:lnTo>
                  <a:lnTo>
                    <a:pt x="2848" y="116"/>
                  </a:lnTo>
                  <a:lnTo>
                    <a:pt x="2804" y="96"/>
                  </a:lnTo>
                  <a:lnTo>
                    <a:pt x="2772" y="80"/>
                  </a:lnTo>
                  <a:lnTo>
                    <a:pt x="2756" y="60"/>
                  </a:lnTo>
                  <a:lnTo>
                    <a:pt x="2744" y="44"/>
                  </a:lnTo>
                  <a:lnTo>
                    <a:pt x="2736" y="20"/>
                  </a:lnTo>
                  <a:lnTo>
                    <a:pt x="2744" y="12"/>
                  </a:lnTo>
                  <a:lnTo>
                    <a:pt x="2744" y="0"/>
                  </a:lnTo>
                  <a:lnTo>
                    <a:pt x="2736" y="8"/>
                  </a:lnTo>
                  <a:lnTo>
                    <a:pt x="2736" y="20"/>
                  </a:lnTo>
                  <a:lnTo>
                    <a:pt x="2736" y="44"/>
                  </a:lnTo>
                  <a:lnTo>
                    <a:pt x="2748" y="60"/>
                  </a:lnTo>
                  <a:lnTo>
                    <a:pt x="2768" y="80"/>
                  </a:lnTo>
                  <a:lnTo>
                    <a:pt x="2796" y="96"/>
                  </a:lnTo>
                  <a:lnTo>
                    <a:pt x="2840" y="120"/>
                  </a:lnTo>
                  <a:lnTo>
                    <a:pt x="2924" y="144"/>
                  </a:lnTo>
                  <a:lnTo>
                    <a:pt x="3008" y="164"/>
                  </a:lnTo>
                  <a:lnTo>
                    <a:pt x="3100" y="180"/>
                  </a:lnTo>
                  <a:lnTo>
                    <a:pt x="3056" y="188"/>
                  </a:lnTo>
                  <a:lnTo>
                    <a:pt x="2992" y="176"/>
                  </a:lnTo>
                  <a:lnTo>
                    <a:pt x="2956" y="168"/>
                  </a:lnTo>
                  <a:lnTo>
                    <a:pt x="2920" y="164"/>
                  </a:lnTo>
                  <a:lnTo>
                    <a:pt x="2828" y="140"/>
                  </a:lnTo>
                  <a:lnTo>
                    <a:pt x="2732" y="96"/>
                  </a:lnTo>
                  <a:lnTo>
                    <a:pt x="2688" y="72"/>
                  </a:lnTo>
                  <a:lnTo>
                    <a:pt x="2664" y="48"/>
                  </a:lnTo>
                  <a:lnTo>
                    <a:pt x="2660" y="36"/>
                  </a:lnTo>
                  <a:lnTo>
                    <a:pt x="2660" y="24"/>
                  </a:lnTo>
                  <a:lnTo>
                    <a:pt x="2660" y="12"/>
                  </a:lnTo>
                  <a:lnTo>
                    <a:pt x="2660" y="0"/>
                  </a:lnTo>
                  <a:lnTo>
                    <a:pt x="2652" y="12"/>
                  </a:lnTo>
                  <a:lnTo>
                    <a:pt x="2652" y="24"/>
                  </a:lnTo>
                  <a:lnTo>
                    <a:pt x="2652" y="36"/>
                  </a:lnTo>
                  <a:lnTo>
                    <a:pt x="2664" y="48"/>
                  </a:lnTo>
                  <a:lnTo>
                    <a:pt x="2688" y="80"/>
                  </a:lnTo>
                  <a:lnTo>
                    <a:pt x="2724" y="104"/>
                  </a:lnTo>
                  <a:lnTo>
                    <a:pt x="2824" y="140"/>
                  </a:lnTo>
                  <a:lnTo>
                    <a:pt x="2912" y="164"/>
                  </a:lnTo>
                  <a:lnTo>
                    <a:pt x="2956" y="176"/>
                  </a:lnTo>
                  <a:lnTo>
                    <a:pt x="2992" y="180"/>
                  </a:lnTo>
                  <a:lnTo>
                    <a:pt x="2852" y="168"/>
                  </a:lnTo>
                  <a:lnTo>
                    <a:pt x="2848" y="168"/>
                  </a:lnTo>
                  <a:lnTo>
                    <a:pt x="2836" y="164"/>
                  </a:lnTo>
                  <a:lnTo>
                    <a:pt x="2772" y="144"/>
                  </a:lnTo>
                  <a:lnTo>
                    <a:pt x="2720" y="128"/>
                  </a:lnTo>
                  <a:lnTo>
                    <a:pt x="2648" y="84"/>
                  </a:lnTo>
                  <a:lnTo>
                    <a:pt x="2592" y="56"/>
                  </a:lnTo>
                  <a:lnTo>
                    <a:pt x="2576" y="36"/>
                  </a:lnTo>
                  <a:lnTo>
                    <a:pt x="2564" y="20"/>
                  </a:lnTo>
                  <a:lnTo>
                    <a:pt x="2564" y="0"/>
                  </a:lnTo>
                  <a:lnTo>
                    <a:pt x="2564" y="24"/>
                  </a:lnTo>
                  <a:lnTo>
                    <a:pt x="2576" y="44"/>
                  </a:lnTo>
                  <a:lnTo>
                    <a:pt x="2588" y="56"/>
                  </a:lnTo>
                  <a:lnTo>
                    <a:pt x="2628" y="84"/>
                  </a:lnTo>
                  <a:lnTo>
                    <a:pt x="2696" y="120"/>
                  </a:lnTo>
                  <a:lnTo>
                    <a:pt x="2796" y="156"/>
                  </a:lnTo>
                  <a:lnTo>
                    <a:pt x="2724" y="140"/>
                  </a:lnTo>
                  <a:lnTo>
                    <a:pt x="2648" y="116"/>
                  </a:lnTo>
                  <a:lnTo>
                    <a:pt x="2568" y="80"/>
                  </a:lnTo>
                  <a:lnTo>
                    <a:pt x="2532" y="60"/>
                  </a:lnTo>
                  <a:lnTo>
                    <a:pt x="2508" y="36"/>
                  </a:lnTo>
                  <a:lnTo>
                    <a:pt x="2500" y="24"/>
                  </a:lnTo>
                  <a:lnTo>
                    <a:pt x="2496" y="0"/>
                  </a:lnTo>
                  <a:lnTo>
                    <a:pt x="2488" y="0"/>
                  </a:lnTo>
                  <a:lnTo>
                    <a:pt x="2496" y="24"/>
                  </a:lnTo>
                  <a:lnTo>
                    <a:pt x="2500" y="36"/>
                  </a:lnTo>
                  <a:lnTo>
                    <a:pt x="2524" y="60"/>
                  </a:lnTo>
                  <a:lnTo>
                    <a:pt x="2556" y="80"/>
                  </a:lnTo>
                  <a:lnTo>
                    <a:pt x="2624" y="116"/>
                  </a:lnTo>
                  <a:lnTo>
                    <a:pt x="2696" y="140"/>
                  </a:lnTo>
                  <a:lnTo>
                    <a:pt x="2760" y="156"/>
                  </a:lnTo>
                  <a:lnTo>
                    <a:pt x="2664" y="132"/>
                  </a:lnTo>
                  <a:lnTo>
                    <a:pt x="2624" y="128"/>
                  </a:lnTo>
                  <a:lnTo>
                    <a:pt x="2532" y="92"/>
                  </a:lnTo>
                  <a:lnTo>
                    <a:pt x="2472" y="60"/>
                  </a:lnTo>
                  <a:lnTo>
                    <a:pt x="2436" y="36"/>
                  </a:lnTo>
                  <a:lnTo>
                    <a:pt x="2424" y="24"/>
                  </a:lnTo>
                  <a:lnTo>
                    <a:pt x="2412" y="0"/>
                  </a:lnTo>
                  <a:lnTo>
                    <a:pt x="2404" y="0"/>
                  </a:lnTo>
                  <a:lnTo>
                    <a:pt x="2416" y="32"/>
                  </a:lnTo>
                  <a:lnTo>
                    <a:pt x="2428" y="36"/>
                  </a:lnTo>
                  <a:lnTo>
                    <a:pt x="2472" y="68"/>
                  </a:lnTo>
                  <a:lnTo>
                    <a:pt x="2532" y="96"/>
                  </a:lnTo>
                  <a:lnTo>
                    <a:pt x="2624" y="128"/>
                  </a:lnTo>
                  <a:lnTo>
                    <a:pt x="2652" y="140"/>
                  </a:lnTo>
                  <a:lnTo>
                    <a:pt x="2732" y="156"/>
                  </a:lnTo>
                  <a:lnTo>
                    <a:pt x="2700" y="152"/>
                  </a:lnTo>
                  <a:lnTo>
                    <a:pt x="2648" y="152"/>
                  </a:lnTo>
                  <a:lnTo>
                    <a:pt x="2592" y="156"/>
                  </a:lnTo>
                  <a:lnTo>
                    <a:pt x="2556" y="168"/>
                  </a:lnTo>
                  <a:lnTo>
                    <a:pt x="2532" y="176"/>
                  </a:lnTo>
                  <a:lnTo>
                    <a:pt x="2512" y="188"/>
                  </a:lnTo>
                  <a:lnTo>
                    <a:pt x="2508" y="200"/>
                  </a:lnTo>
                  <a:lnTo>
                    <a:pt x="2500" y="212"/>
                  </a:lnTo>
                  <a:lnTo>
                    <a:pt x="2500" y="228"/>
                  </a:lnTo>
                  <a:lnTo>
                    <a:pt x="2508" y="236"/>
                  </a:lnTo>
                  <a:lnTo>
                    <a:pt x="2532" y="252"/>
                  </a:lnTo>
                  <a:lnTo>
                    <a:pt x="2564" y="264"/>
                  </a:lnTo>
                  <a:lnTo>
                    <a:pt x="2636" y="284"/>
                  </a:lnTo>
                  <a:lnTo>
                    <a:pt x="2600" y="284"/>
                  </a:lnTo>
                  <a:lnTo>
                    <a:pt x="2600" y="292"/>
                  </a:lnTo>
                  <a:lnTo>
                    <a:pt x="2548" y="276"/>
                  </a:lnTo>
                  <a:lnTo>
                    <a:pt x="2496" y="272"/>
                  </a:lnTo>
                  <a:lnTo>
                    <a:pt x="2520" y="276"/>
                  </a:lnTo>
                  <a:lnTo>
                    <a:pt x="2520" y="272"/>
                  </a:lnTo>
                  <a:lnTo>
                    <a:pt x="2476" y="260"/>
                  </a:lnTo>
                  <a:lnTo>
                    <a:pt x="2448" y="240"/>
                  </a:lnTo>
                  <a:lnTo>
                    <a:pt x="2428" y="228"/>
                  </a:lnTo>
                  <a:lnTo>
                    <a:pt x="2424" y="216"/>
                  </a:lnTo>
                  <a:lnTo>
                    <a:pt x="2428" y="204"/>
                  </a:lnTo>
                  <a:lnTo>
                    <a:pt x="2436" y="192"/>
                  </a:lnTo>
                  <a:lnTo>
                    <a:pt x="2460" y="176"/>
                  </a:lnTo>
                  <a:lnTo>
                    <a:pt x="2508" y="156"/>
                  </a:lnTo>
                  <a:lnTo>
                    <a:pt x="2536" y="144"/>
                  </a:lnTo>
                  <a:lnTo>
                    <a:pt x="2580" y="144"/>
                  </a:lnTo>
                  <a:lnTo>
                    <a:pt x="2592" y="144"/>
                  </a:lnTo>
                  <a:lnTo>
                    <a:pt x="2564" y="140"/>
                  </a:lnTo>
                  <a:lnTo>
                    <a:pt x="2500" y="132"/>
                  </a:lnTo>
                  <a:lnTo>
                    <a:pt x="2472" y="128"/>
                  </a:lnTo>
                  <a:lnTo>
                    <a:pt x="2424" y="120"/>
                  </a:lnTo>
                  <a:lnTo>
                    <a:pt x="2364" y="104"/>
                  </a:lnTo>
                  <a:lnTo>
                    <a:pt x="2316" y="84"/>
                  </a:lnTo>
                  <a:lnTo>
                    <a:pt x="2276" y="68"/>
                  </a:lnTo>
                  <a:lnTo>
                    <a:pt x="2252" y="56"/>
                  </a:lnTo>
                  <a:lnTo>
                    <a:pt x="2228" y="24"/>
                  </a:lnTo>
                  <a:lnTo>
                    <a:pt x="2224" y="20"/>
                  </a:lnTo>
                  <a:lnTo>
                    <a:pt x="2216" y="0"/>
                  </a:lnTo>
                  <a:lnTo>
                    <a:pt x="2216" y="20"/>
                  </a:lnTo>
                  <a:lnTo>
                    <a:pt x="2224" y="24"/>
                  </a:lnTo>
                  <a:lnTo>
                    <a:pt x="2240" y="48"/>
                  </a:lnTo>
                  <a:lnTo>
                    <a:pt x="2288" y="80"/>
                  </a:lnTo>
                  <a:lnTo>
                    <a:pt x="2364" y="108"/>
                  </a:lnTo>
                  <a:lnTo>
                    <a:pt x="2296" y="96"/>
                  </a:lnTo>
                  <a:lnTo>
                    <a:pt x="2272" y="92"/>
                  </a:lnTo>
                  <a:lnTo>
                    <a:pt x="2224" y="72"/>
                  </a:lnTo>
                  <a:lnTo>
                    <a:pt x="2200" y="60"/>
                  </a:lnTo>
                  <a:lnTo>
                    <a:pt x="2176" y="44"/>
                  </a:lnTo>
                  <a:lnTo>
                    <a:pt x="2156" y="24"/>
                  </a:lnTo>
                  <a:lnTo>
                    <a:pt x="2152" y="0"/>
                  </a:lnTo>
                  <a:lnTo>
                    <a:pt x="2144" y="0"/>
                  </a:lnTo>
                  <a:lnTo>
                    <a:pt x="2152" y="20"/>
                  </a:lnTo>
                  <a:lnTo>
                    <a:pt x="2164" y="36"/>
                  </a:lnTo>
                  <a:lnTo>
                    <a:pt x="2192" y="60"/>
                  </a:lnTo>
                  <a:lnTo>
                    <a:pt x="2228" y="80"/>
                  </a:lnTo>
                  <a:lnTo>
                    <a:pt x="2264" y="92"/>
                  </a:lnTo>
                  <a:lnTo>
                    <a:pt x="2204" y="84"/>
                  </a:lnTo>
                  <a:lnTo>
                    <a:pt x="2168" y="84"/>
                  </a:lnTo>
                  <a:lnTo>
                    <a:pt x="2132" y="92"/>
                  </a:lnTo>
                  <a:lnTo>
                    <a:pt x="2084" y="92"/>
                  </a:lnTo>
                  <a:lnTo>
                    <a:pt x="2048" y="84"/>
                  </a:lnTo>
                  <a:lnTo>
                    <a:pt x="2004" y="72"/>
                  </a:lnTo>
                  <a:lnTo>
                    <a:pt x="1964" y="60"/>
                  </a:lnTo>
                  <a:lnTo>
                    <a:pt x="1916" y="48"/>
                  </a:lnTo>
                  <a:lnTo>
                    <a:pt x="1884" y="32"/>
                  </a:lnTo>
                  <a:lnTo>
                    <a:pt x="1868" y="12"/>
                  </a:lnTo>
                  <a:lnTo>
                    <a:pt x="1860" y="0"/>
                  </a:lnTo>
                  <a:lnTo>
                    <a:pt x="1856" y="0"/>
                  </a:lnTo>
                  <a:lnTo>
                    <a:pt x="1860" y="12"/>
                  </a:lnTo>
                  <a:lnTo>
                    <a:pt x="1868" y="24"/>
                  </a:lnTo>
                  <a:lnTo>
                    <a:pt x="1884" y="36"/>
                  </a:lnTo>
                  <a:lnTo>
                    <a:pt x="1916" y="56"/>
                  </a:lnTo>
                  <a:lnTo>
                    <a:pt x="1964" y="68"/>
                  </a:lnTo>
                  <a:lnTo>
                    <a:pt x="2000" y="80"/>
                  </a:lnTo>
                  <a:lnTo>
                    <a:pt x="2068" y="92"/>
                  </a:lnTo>
                  <a:lnTo>
                    <a:pt x="2036" y="96"/>
                  </a:lnTo>
                  <a:lnTo>
                    <a:pt x="2000" y="92"/>
                  </a:lnTo>
                  <a:lnTo>
                    <a:pt x="1928" y="80"/>
                  </a:lnTo>
                  <a:lnTo>
                    <a:pt x="1848" y="56"/>
                  </a:lnTo>
                  <a:lnTo>
                    <a:pt x="1820" y="36"/>
                  </a:lnTo>
                  <a:lnTo>
                    <a:pt x="1800" y="20"/>
                  </a:lnTo>
                  <a:lnTo>
                    <a:pt x="1796" y="0"/>
                  </a:lnTo>
                  <a:lnTo>
                    <a:pt x="1788" y="0"/>
                  </a:lnTo>
                  <a:lnTo>
                    <a:pt x="1796" y="20"/>
                  </a:lnTo>
                  <a:lnTo>
                    <a:pt x="1812" y="36"/>
                  </a:lnTo>
                  <a:lnTo>
                    <a:pt x="1836" y="56"/>
                  </a:lnTo>
                  <a:lnTo>
                    <a:pt x="1904" y="72"/>
                  </a:lnTo>
                  <a:lnTo>
                    <a:pt x="1968" y="92"/>
                  </a:lnTo>
                  <a:lnTo>
                    <a:pt x="2024" y="96"/>
                  </a:lnTo>
                  <a:lnTo>
                    <a:pt x="1988" y="108"/>
                  </a:lnTo>
                  <a:lnTo>
                    <a:pt x="1896" y="92"/>
                  </a:lnTo>
                  <a:lnTo>
                    <a:pt x="1824" y="68"/>
                  </a:lnTo>
                  <a:lnTo>
                    <a:pt x="1764" y="44"/>
                  </a:lnTo>
                  <a:lnTo>
                    <a:pt x="1740" y="24"/>
                  </a:lnTo>
                  <a:lnTo>
                    <a:pt x="1728" y="0"/>
                  </a:lnTo>
                  <a:lnTo>
                    <a:pt x="1732" y="24"/>
                  </a:lnTo>
                  <a:lnTo>
                    <a:pt x="1756" y="48"/>
                  </a:lnTo>
                  <a:lnTo>
                    <a:pt x="1820" y="72"/>
                  </a:lnTo>
                  <a:lnTo>
                    <a:pt x="1892" y="96"/>
                  </a:lnTo>
                  <a:lnTo>
                    <a:pt x="1980" y="116"/>
                  </a:lnTo>
                  <a:lnTo>
                    <a:pt x="1964" y="120"/>
                  </a:lnTo>
                  <a:lnTo>
                    <a:pt x="1916" y="108"/>
                  </a:lnTo>
                  <a:lnTo>
                    <a:pt x="1820" y="84"/>
                  </a:lnTo>
                  <a:lnTo>
                    <a:pt x="1720" y="56"/>
                  </a:lnTo>
                  <a:lnTo>
                    <a:pt x="1684" y="36"/>
                  </a:lnTo>
                  <a:lnTo>
                    <a:pt x="1660" y="12"/>
                  </a:lnTo>
                  <a:lnTo>
                    <a:pt x="1656" y="0"/>
                  </a:lnTo>
                  <a:lnTo>
                    <a:pt x="1648" y="0"/>
                  </a:lnTo>
                  <a:lnTo>
                    <a:pt x="1656" y="20"/>
                  </a:lnTo>
                  <a:lnTo>
                    <a:pt x="1680" y="36"/>
                  </a:lnTo>
                  <a:lnTo>
                    <a:pt x="1716" y="56"/>
                  </a:lnTo>
                  <a:lnTo>
                    <a:pt x="1808" y="92"/>
                  </a:lnTo>
                  <a:lnTo>
                    <a:pt x="1896" y="116"/>
                  </a:lnTo>
                  <a:lnTo>
                    <a:pt x="1956" y="128"/>
                  </a:lnTo>
                  <a:lnTo>
                    <a:pt x="1952" y="132"/>
                  </a:lnTo>
                  <a:lnTo>
                    <a:pt x="1880" y="132"/>
                  </a:lnTo>
                  <a:lnTo>
                    <a:pt x="1820" y="128"/>
                  </a:lnTo>
                  <a:lnTo>
                    <a:pt x="1752" y="120"/>
                  </a:lnTo>
                  <a:lnTo>
                    <a:pt x="1636" y="92"/>
                  </a:lnTo>
                  <a:lnTo>
                    <a:pt x="1560" y="68"/>
                  </a:lnTo>
                  <a:lnTo>
                    <a:pt x="1528" y="56"/>
                  </a:lnTo>
                  <a:lnTo>
                    <a:pt x="1480" y="32"/>
                  </a:lnTo>
                  <a:lnTo>
                    <a:pt x="1468" y="12"/>
                  </a:lnTo>
                  <a:lnTo>
                    <a:pt x="1460" y="0"/>
                  </a:lnTo>
                  <a:lnTo>
                    <a:pt x="1456" y="0"/>
                  </a:lnTo>
                  <a:lnTo>
                    <a:pt x="1460" y="20"/>
                  </a:lnTo>
                  <a:lnTo>
                    <a:pt x="1472" y="32"/>
                  </a:lnTo>
                  <a:lnTo>
                    <a:pt x="1520" y="60"/>
                  </a:lnTo>
                  <a:lnTo>
                    <a:pt x="1612" y="92"/>
                  </a:lnTo>
                  <a:lnTo>
                    <a:pt x="1696" y="116"/>
                  </a:lnTo>
                  <a:lnTo>
                    <a:pt x="1808" y="132"/>
                  </a:lnTo>
                  <a:lnTo>
                    <a:pt x="1744" y="140"/>
                  </a:lnTo>
                  <a:lnTo>
                    <a:pt x="1720" y="132"/>
                  </a:lnTo>
                  <a:lnTo>
                    <a:pt x="1668" y="128"/>
                  </a:lnTo>
                  <a:lnTo>
                    <a:pt x="1552" y="96"/>
                  </a:lnTo>
                  <a:lnTo>
                    <a:pt x="1492" y="80"/>
                  </a:lnTo>
                  <a:lnTo>
                    <a:pt x="1436" y="56"/>
                  </a:lnTo>
                  <a:lnTo>
                    <a:pt x="1396" y="32"/>
                  </a:lnTo>
                  <a:lnTo>
                    <a:pt x="1384" y="20"/>
                  </a:lnTo>
                  <a:lnTo>
                    <a:pt x="1376" y="0"/>
                  </a:lnTo>
                  <a:lnTo>
                    <a:pt x="1372" y="0"/>
                  </a:lnTo>
                  <a:lnTo>
                    <a:pt x="1376" y="20"/>
                  </a:lnTo>
                  <a:lnTo>
                    <a:pt x="1388" y="32"/>
                  </a:lnTo>
                  <a:lnTo>
                    <a:pt x="1420" y="56"/>
                  </a:lnTo>
                  <a:lnTo>
                    <a:pt x="1468" y="80"/>
                  </a:lnTo>
                  <a:lnTo>
                    <a:pt x="1520" y="96"/>
                  </a:lnTo>
                  <a:lnTo>
                    <a:pt x="1632" y="120"/>
                  </a:lnTo>
                  <a:lnTo>
                    <a:pt x="1708" y="132"/>
                  </a:lnTo>
                  <a:lnTo>
                    <a:pt x="1648" y="140"/>
                  </a:lnTo>
                  <a:lnTo>
                    <a:pt x="1612" y="132"/>
                  </a:lnTo>
                  <a:lnTo>
                    <a:pt x="1564" y="128"/>
                  </a:lnTo>
                  <a:lnTo>
                    <a:pt x="1520" y="120"/>
                  </a:lnTo>
                  <a:lnTo>
                    <a:pt x="1444" y="92"/>
                  </a:lnTo>
                  <a:lnTo>
                    <a:pt x="1396" y="68"/>
                  </a:lnTo>
                  <a:lnTo>
                    <a:pt x="1372" y="56"/>
                  </a:lnTo>
                  <a:lnTo>
                    <a:pt x="1336" y="32"/>
                  </a:lnTo>
                  <a:lnTo>
                    <a:pt x="1324" y="20"/>
                  </a:lnTo>
                  <a:lnTo>
                    <a:pt x="1316" y="0"/>
                  </a:lnTo>
                  <a:lnTo>
                    <a:pt x="1312" y="0"/>
                  </a:lnTo>
                  <a:lnTo>
                    <a:pt x="1316" y="20"/>
                  </a:lnTo>
                  <a:lnTo>
                    <a:pt x="1328" y="32"/>
                  </a:lnTo>
                  <a:lnTo>
                    <a:pt x="1372" y="60"/>
                  </a:lnTo>
                  <a:lnTo>
                    <a:pt x="1388" y="72"/>
                  </a:lnTo>
                  <a:lnTo>
                    <a:pt x="1444" y="96"/>
                  </a:lnTo>
                  <a:lnTo>
                    <a:pt x="1520" y="120"/>
                  </a:lnTo>
                  <a:lnTo>
                    <a:pt x="1564" y="132"/>
                  </a:lnTo>
                  <a:lnTo>
                    <a:pt x="1612" y="140"/>
                  </a:lnTo>
                  <a:lnTo>
                    <a:pt x="1620" y="140"/>
                  </a:lnTo>
                  <a:lnTo>
                    <a:pt x="1588" y="144"/>
                  </a:lnTo>
                  <a:lnTo>
                    <a:pt x="1540" y="132"/>
                  </a:lnTo>
                  <a:lnTo>
                    <a:pt x="1436" y="108"/>
                  </a:lnTo>
                  <a:lnTo>
                    <a:pt x="1376" y="84"/>
                  </a:lnTo>
                  <a:lnTo>
                    <a:pt x="1324" y="68"/>
                  </a:lnTo>
                  <a:lnTo>
                    <a:pt x="1280" y="44"/>
                  </a:lnTo>
                  <a:lnTo>
                    <a:pt x="1256" y="12"/>
                  </a:lnTo>
                  <a:lnTo>
                    <a:pt x="1248" y="0"/>
                  </a:lnTo>
                  <a:lnTo>
                    <a:pt x="1248" y="20"/>
                  </a:lnTo>
                  <a:lnTo>
                    <a:pt x="1272" y="44"/>
                  </a:lnTo>
                  <a:lnTo>
                    <a:pt x="1312" y="68"/>
                  </a:lnTo>
                  <a:lnTo>
                    <a:pt x="1360" y="84"/>
                  </a:lnTo>
                  <a:lnTo>
                    <a:pt x="1408" y="104"/>
                  </a:lnTo>
                  <a:lnTo>
                    <a:pt x="1508" y="132"/>
                  </a:lnTo>
                  <a:lnTo>
                    <a:pt x="1576" y="144"/>
                  </a:lnTo>
                  <a:lnTo>
                    <a:pt x="1560" y="144"/>
                  </a:lnTo>
                  <a:lnTo>
                    <a:pt x="1560" y="152"/>
                  </a:lnTo>
                  <a:lnTo>
                    <a:pt x="1548" y="152"/>
                  </a:lnTo>
                  <a:lnTo>
                    <a:pt x="1548" y="144"/>
                  </a:lnTo>
                  <a:lnTo>
                    <a:pt x="1480" y="140"/>
                  </a:lnTo>
                  <a:lnTo>
                    <a:pt x="1400" y="120"/>
                  </a:lnTo>
                  <a:lnTo>
                    <a:pt x="1336" y="104"/>
                  </a:lnTo>
                  <a:lnTo>
                    <a:pt x="1280" y="80"/>
                  </a:lnTo>
                  <a:lnTo>
                    <a:pt x="1244" y="60"/>
                  </a:lnTo>
                  <a:lnTo>
                    <a:pt x="1220" y="44"/>
                  </a:lnTo>
                  <a:lnTo>
                    <a:pt x="1200" y="24"/>
                  </a:lnTo>
                  <a:lnTo>
                    <a:pt x="1184" y="0"/>
                  </a:lnTo>
                  <a:lnTo>
                    <a:pt x="1176" y="0"/>
                  </a:lnTo>
                  <a:lnTo>
                    <a:pt x="1188" y="24"/>
                  </a:lnTo>
                  <a:lnTo>
                    <a:pt x="1208" y="44"/>
                  </a:lnTo>
                  <a:lnTo>
                    <a:pt x="1236" y="60"/>
                  </a:lnTo>
                  <a:lnTo>
                    <a:pt x="1272" y="84"/>
                  </a:lnTo>
                  <a:lnTo>
                    <a:pt x="1328" y="104"/>
                  </a:lnTo>
                  <a:lnTo>
                    <a:pt x="1396" y="128"/>
                  </a:lnTo>
                  <a:lnTo>
                    <a:pt x="1480" y="144"/>
                  </a:lnTo>
                  <a:lnTo>
                    <a:pt x="1540" y="152"/>
                  </a:lnTo>
                  <a:lnTo>
                    <a:pt x="1536" y="152"/>
                  </a:lnTo>
                  <a:lnTo>
                    <a:pt x="1492" y="144"/>
                  </a:lnTo>
                  <a:lnTo>
                    <a:pt x="1448" y="144"/>
                  </a:lnTo>
                  <a:lnTo>
                    <a:pt x="1396" y="140"/>
                  </a:lnTo>
                  <a:lnTo>
                    <a:pt x="1372" y="132"/>
                  </a:lnTo>
                  <a:lnTo>
                    <a:pt x="1268" y="108"/>
                  </a:lnTo>
                  <a:lnTo>
                    <a:pt x="1196" y="84"/>
                  </a:lnTo>
                  <a:lnTo>
                    <a:pt x="1152" y="56"/>
                  </a:lnTo>
                  <a:lnTo>
                    <a:pt x="1128" y="32"/>
                  </a:lnTo>
                  <a:lnTo>
                    <a:pt x="1112" y="0"/>
                  </a:lnTo>
                  <a:lnTo>
                    <a:pt x="1124" y="32"/>
                  </a:lnTo>
                  <a:lnTo>
                    <a:pt x="1148" y="60"/>
                  </a:lnTo>
                  <a:lnTo>
                    <a:pt x="1196" y="92"/>
                  </a:lnTo>
                  <a:lnTo>
                    <a:pt x="1268" y="116"/>
                  </a:lnTo>
                  <a:lnTo>
                    <a:pt x="1364" y="140"/>
                  </a:lnTo>
                  <a:lnTo>
                    <a:pt x="1424" y="144"/>
                  </a:lnTo>
                  <a:lnTo>
                    <a:pt x="1360" y="156"/>
                  </a:lnTo>
                  <a:lnTo>
                    <a:pt x="1324" y="168"/>
                  </a:lnTo>
                  <a:lnTo>
                    <a:pt x="1288" y="164"/>
                  </a:lnTo>
                  <a:lnTo>
                    <a:pt x="1224" y="156"/>
                  </a:lnTo>
                  <a:lnTo>
                    <a:pt x="1184" y="152"/>
                  </a:lnTo>
                  <a:lnTo>
                    <a:pt x="1148" y="140"/>
                  </a:lnTo>
                  <a:lnTo>
                    <a:pt x="1044" y="116"/>
                  </a:lnTo>
                  <a:lnTo>
                    <a:pt x="984" y="84"/>
                  </a:lnTo>
                  <a:lnTo>
                    <a:pt x="948" y="60"/>
                  </a:lnTo>
                  <a:lnTo>
                    <a:pt x="928" y="36"/>
                  </a:lnTo>
                  <a:lnTo>
                    <a:pt x="928" y="20"/>
                  </a:lnTo>
                  <a:lnTo>
                    <a:pt x="936" y="0"/>
                  </a:lnTo>
                  <a:lnTo>
                    <a:pt x="928" y="0"/>
                  </a:lnTo>
                  <a:lnTo>
                    <a:pt x="924" y="20"/>
                  </a:lnTo>
                  <a:lnTo>
                    <a:pt x="928" y="36"/>
                  </a:lnTo>
                  <a:lnTo>
                    <a:pt x="936" y="56"/>
                  </a:lnTo>
                  <a:lnTo>
                    <a:pt x="948" y="68"/>
                  </a:lnTo>
                  <a:lnTo>
                    <a:pt x="988" y="96"/>
                  </a:lnTo>
                  <a:lnTo>
                    <a:pt x="1056" y="120"/>
                  </a:lnTo>
                  <a:lnTo>
                    <a:pt x="1148" y="144"/>
                  </a:lnTo>
                  <a:lnTo>
                    <a:pt x="1176" y="156"/>
                  </a:lnTo>
                  <a:lnTo>
                    <a:pt x="1256" y="168"/>
                  </a:lnTo>
                  <a:lnTo>
                    <a:pt x="1220" y="168"/>
                  </a:lnTo>
                  <a:lnTo>
                    <a:pt x="1044" y="140"/>
                  </a:lnTo>
                  <a:lnTo>
                    <a:pt x="976" y="120"/>
                  </a:lnTo>
                  <a:lnTo>
                    <a:pt x="928" y="104"/>
                  </a:lnTo>
                  <a:lnTo>
                    <a:pt x="892" y="84"/>
                  </a:lnTo>
                  <a:lnTo>
                    <a:pt x="876" y="68"/>
                  </a:lnTo>
                  <a:lnTo>
                    <a:pt x="852" y="36"/>
                  </a:lnTo>
                  <a:lnTo>
                    <a:pt x="844" y="24"/>
                  </a:lnTo>
                  <a:lnTo>
                    <a:pt x="852" y="0"/>
                  </a:lnTo>
                  <a:lnTo>
                    <a:pt x="844" y="0"/>
                  </a:lnTo>
                  <a:lnTo>
                    <a:pt x="844" y="24"/>
                  </a:lnTo>
                  <a:lnTo>
                    <a:pt x="844" y="36"/>
                  </a:lnTo>
                  <a:lnTo>
                    <a:pt x="856" y="48"/>
                  </a:lnTo>
                  <a:lnTo>
                    <a:pt x="868" y="68"/>
                  </a:lnTo>
                  <a:lnTo>
                    <a:pt x="892" y="84"/>
                  </a:lnTo>
                  <a:lnTo>
                    <a:pt x="924" y="108"/>
                  </a:lnTo>
                  <a:lnTo>
                    <a:pt x="976" y="128"/>
                  </a:lnTo>
                  <a:lnTo>
                    <a:pt x="1044" y="144"/>
                  </a:lnTo>
                  <a:lnTo>
                    <a:pt x="1212" y="176"/>
                  </a:lnTo>
                  <a:lnTo>
                    <a:pt x="1148" y="192"/>
                  </a:lnTo>
                  <a:lnTo>
                    <a:pt x="1116" y="200"/>
                  </a:lnTo>
                  <a:lnTo>
                    <a:pt x="1112" y="200"/>
                  </a:lnTo>
                  <a:lnTo>
                    <a:pt x="1112" y="204"/>
                  </a:lnTo>
                  <a:lnTo>
                    <a:pt x="1044" y="204"/>
                  </a:lnTo>
                  <a:lnTo>
                    <a:pt x="984" y="212"/>
                  </a:lnTo>
                  <a:lnTo>
                    <a:pt x="904" y="228"/>
                  </a:lnTo>
                  <a:lnTo>
                    <a:pt x="916" y="204"/>
                  </a:lnTo>
                  <a:lnTo>
                    <a:pt x="916" y="180"/>
                  </a:lnTo>
                  <a:lnTo>
                    <a:pt x="904" y="164"/>
                  </a:lnTo>
                  <a:lnTo>
                    <a:pt x="892" y="152"/>
                  </a:lnTo>
                  <a:lnTo>
                    <a:pt x="880" y="144"/>
                  </a:lnTo>
                  <a:lnTo>
                    <a:pt x="868" y="140"/>
                  </a:lnTo>
                  <a:lnTo>
                    <a:pt x="832" y="132"/>
                  </a:lnTo>
                  <a:lnTo>
                    <a:pt x="760" y="108"/>
                  </a:lnTo>
                  <a:lnTo>
                    <a:pt x="716" y="92"/>
                  </a:lnTo>
                  <a:lnTo>
                    <a:pt x="688" y="72"/>
                  </a:lnTo>
                  <a:lnTo>
                    <a:pt x="664" y="48"/>
                  </a:lnTo>
                  <a:lnTo>
                    <a:pt x="652" y="24"/>
                  </a:lnTo>
                  <a:lnTo>
                    <a:pt x="664" y="0"/>
                  </a:lnTo>
                  <a:lnTo>
                    <a:pt x="656" y="0"/>
                  </a:lnTo>
                  <a:lnTo>
                    <a:pt x="652" y="24"/>
                  </a:lnTo>
                  <a:lnTo>
                    <a:pt x="652" y="44"/>
                  </a:lnTo>
                  <a:lnTo>
                    <a:pt x="664" y="60"/>
                  </a:lnTo>
                  <a:lnTo>
                    <a:pt x="704" y="92"/>
                  </a:lnTo>
                  <a:lnTo>
                    <a:pt x="760" y="116"/>
                  </a:lnTo>
                  <a:lnTo>
                    <a:pt x="816" y="128"/>
                  </a:lnTo>
                  <a:lnTo>
                    <a:pt x="748" y="128"/>
                  </a:lnTo>
                  <a:lnTo>
                    <a:pt x="692" y="116"/>
                  </a:lnTo>
                  <a:lnTo>
                    <a:pt x="652" y="96"/>
                  </a:lnTo>
                  <a:lnTo>
                    <a:pt x="620" y="84"/>
                  </a:lnTo>
                  <a:lnTo>
                    <a:pt x="596" y="68"/>
                  </a:lnTo>
                  <a:lnTo>
                    <a:pt x="580" y="44"/>
                  </a:lnTo>
                  <a:lnTo>
                    <a:pt x="580" y="36"/>
                  </a:lnTo>
                  <a:lnTo>
                    <a:pt x="584" y="20"/>
                  </a:lnTo>
                  <a:lnTo>
                    <a:pt x="604" y="0"/>
                  </a:lnTo>
                  <a:lnTo>
                    <a:pt x="596" y="0"/>
                  </a:lnTo>
                  <a:lnTo>
                    <a:pt x="584" y="20"/>
                  </a:lnTo>
                  <a:lnTo>
                    <a:pt x="572" y="36"/>
                  </a:lnTo>
                  <a:lnTo>
                    <a:pt x="572" y="48"/>
                  </a:lnTo>
                  <a:lnTo>
                    <a:pt x="592" y="72"/>
                  </a:lnTo>
                  <a:lnTo>
                    <a:pt x="616" y="84"/>
                  </a:lnTo>
                  <a:lnTo>
                    <a:pt x="640" y="104"/>
                  </a:lnTo>
                  <a:lnTo>
                    <a:pt x="680" y="116"/>
                  </a:lnTo>
                  <a:lnTo>
                    <a:pt x="736" y="128"/>
                  </a:lnTo>
                  <a:lnTo>
                    <a:pt x="704" y="128"/>
                  </a:lnTo>
                  <a:lnTo>
                    <a:pt x="640" y="128"/>
                  </a:lnTo>
                  <a:lnTo>
                    <a:pt x="592" y="116"/>
                  </a:lnTo>
                  <a:lnTo>
                    <a:pt x="568" y="96"/>
                  </a:lnTo>
                  <a:lnTo>
                    <a:pt x="560" y="92"/>
                  </a:lnTo>
                  <a:lnTo>
                    <a:pt x="560" y="84"/>
                  </a:lnTo>
                  <a:lnTo>
                    <a:pt x="544" y="72"/>
                  </a:lnTo>
                  <a:lnTo>
                    <a:pt x="532" y="56"/>
                  </a:lnTo>
                  <a:lnTo>
                    <a:pt x="524" y="32"/>
                  </a:lnTo>
                  <a:lnTo>
                    <a:pt x="532" y="20"/>
                  </a:lnTo>
                  <a:lnTo>
                    <a:pt x="544" y="0"/>
                  </a:lnTo>
                  <a:lnTo>
                    <a:pt x="512" y="0"/>
                  </a:lnTo>
                  <a:lnTo>
                    <a:pt x="532" y="8"/>
                  </a:lnTo>
                  <a:lnTo>
                    <a:pt x="524" y="20"/>
                  </a:lnTo>
                  <a:lnTo>
                    <a:pt x="520" y="32"/>
                  </a:lnTo>
                  <a:lnTo>
                    <a:pt x="520" y="36"/>
                  </a:lnTo>
                  <a:lnTo>
                    <a:pt x="520" y="44"/>
                  </a:lnTo>
                  <a:lnTo>
                    <a:pt x="456" y="44"/>
                  </a:lnTo>
                  <a:lnTo>
                    <a:pt x="452" y="36"/>
                  </a:lnTo>
                  <a:lnTo>
                    <a:pt x="452" y="44"/>
                  </a:lnTo>
                  <a:lnTo>
                    <a:pt x="356" y="44"/>
                  </a:lnTo>
                  <a:lnTo>
                    <a:pt x="232" y="36"/>
                  </a:lnTo>
                  <a:lnTo>
                    <a:pt x="112" y="24"/>
                  </a:lnTo>
                  <a:lnTo>
                    <a:pt x="64" y="1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08" y="32"/>
                  </a:lnTo>
                  <a:lnTo>
                    <a:pt x="220" y="44"/>
                  </a:lnTo>
                  <a:lnTo>
                    <a:pt x="344" y="48"/>
                  </a:lnTo>
                  <a:lnTo>
                    <a:pt x="440" y="48"/>
                  </a:lnTo>
                  <a:lnTo>
                    <a:pt x="416" y="60"/>
                  </a:lnTo>
                  <a:lnTo>
                    <a:pt x="368" y="80"/>
                  </a:lnTo>
                  <a:lnTo>
                    <a:pt x="324" y="84"/>
                  </a:lnTo>
                  <a:lnTo>
                    <a:pt x="272" y="84"/>
                  </a:lnTo>
                  <a:lnTo>
                    <a:pt x="196" y="80"/>
                  </a:lnTo>
                  <a:lnTo>
                    <a:pt x="112" y="68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76" y="60"/>
                  </a:lnTo>
                  <a:lnTo>
                    <a:pt x="112" y="72"/>
                  </a:lnTo>
                  <a:lnTo>
                    <a:pt x="204" y="84"/>
                  </a:lnTo>
                  <a:lnTo>
                    <a:pt x="276" y="92"/>
                  </a:lnTo>
                  <a:lnTo>
                    <a:pt x="336" y="84"/>
                  </a:lnTo>
                  <a:lnTo>
                    <a:pt x="380" y="80"/>
                  </a:lnTo>
                  <a:lnTo>
                    <a:pt x="408" y="72"/>
                  </a:lnTo>
                  <a:lnTo>
                    <a:pt x="428" y="60"/>
                  </a:lnTo>
                  <a:lnTo>
                    <a:pt x="444" y="48"/>
                  </a:lnTo>
                  <a:lnTo>
                    <a:pt x="456" y="48"/>
                  </a:lnTo>
                  <a:lnTo>
                    <a:pt x="476" y="60"/>
                  </a:lnTo>
                  <a:lnTo>
                    <a:pt x="508" y="72"/>
                  </a:lnTo>
                  <a:lnTo>
                    <a:pt x="556" y="92"/>
                  </a:lnTo>
                  <a:lnTo>
                    <a:pt x="568" y="104"/>
                  </a:lnTo>
                  <a:lnTo>
                    <a:pt x="592" y="116"/>
                  </a:lnTo>
                  <a:lnTo>
                    <a:pt x="632" y="128"/>
                  </a:lnTo>
                  <a:lnTo>
                    <a:pt x="704" y="132"/>
                  </a:lnTo>
                  <a:lnTo>
                    <a:pt x="768" y="132"/>
                  </a:lnTo>
                  <a:lnTo>
                    <a:pt x="820" y="132"/>
                  </a:lnTo>
                  <a:lnTo>
                    <a:pt x="880" y="144"/>
                  </a:lnTo>
                  <a:lnTo>
                    <a:pt x="892" y="156"/>
                  </a:lnTo>
                  <a:lnTo>
                    <a:pt x="904" y="168"/>
                  </a:lnTo>
                  <a:lnTo>
                    <a:pt x="912" y="180"/>
                  </a:lnTo>
                  <a:lnTo>
                    <a:pt x="912" y="204"/>
                  </a:lnTo>
                  <a:lnTo>
                    <a:pt x="900" y="236"/>
                  </a:lnTo>
                  <a:lnTo>
                    <a:pt x="892" y="252"/>
                  </a:lnTo>
                  <a:lnTo>
                    <a:pt x="888" y="276"/>
                  </a:lnTo>
                  <a:lnTo>
                    <a:pt x="888" y="308"/>
                  </a:lnTo>
                  <a:lnTo>
                    <a:pt x="892" y="332"/>
                  </a:lnTo>
                  <a:lnTo>
                    <a:pt x="900" y="356"/>
                  </a:lnTo>
                  <a:lnTo>
                    <a:pt x="924" y="376"/>
                  </a:lnTo>
                  <a:lnTo>
                    <a:pt x="952" y="400"/>
                  </a:lnTo>
                  <a:lnTo>
                    <a:pt x="1020" y="428"/>
                  </a:lnTo>
                  <a:lnTo>
                    <a:pt x="1028" y="428"/>
                  </a:lnTo>
                  <a:lnTo>
                    <a:pt x="1124" y="460"/>
                  </a:lnTo>
                  <a:lnTo>
                    <a:pt x="1196" y="464"/>
                  </a:lnTo>
                  <a:lnTo>
                    <a:pt x="1280" y="464"/>
                  </a:lnTo>
                  <a:lnTo>
                    <a:pt x="1328" y="452"/>
                  </a:lnTo>
                  <a:lnTo>
                    <a:pt x="1372" y="448"/>
                  </a:lnTo>
                  <a:lnTo>
                    <a:pt x="1412" y="428"/>
                  </a:lnTo>
                  <a:lnTo>
                    <a:pt x="1456" y="436"/>
                  </a:lnTo>
                  <a:lnTo>
                    <a:pt x="1540" y="436"/>
                  </a:lnTo>
                  <a:lnTo>
                    <a:pt x="1552" y="436"/>
                  </a:lnTo>
                  <a:lnTo>
                    <a:pt x="1560" y="436"/>
                  </a:lnTo>
                  <a:lnTo>
                    <a:pt x="1608" y="428"/>
                  </a:lnTo>
                  <a:lnTo>
                    <a:pt x="1608" y="436"/>
                  </a:lnTo>
                  <a:lnTo>
                    <a:pt x="1632" y="428"/>
                  </a:lnTo>
                  <a:lnTo>
                    <a:pt x="1728" y="416"/>
                  </a:lnTo>
                  <a:lnTo>
                    <a:pt x="1836" y="400"/>
                  </a:lnTo>
                  <a:lnTo>
                    <a:pt x="1908" y="400"/>
                  </a:lnTo>
                  <a:lnTo>
                    <a:pt x="1988" y="400"/>
                  </a:lnTo>
                  <a:lnTo>
                    <a:pt x="2024" y="412"/>
                  </a:lnTo>
                  <a:lnTo>
                    <a:pt x="2072" y="424"/>
                  </a:lnTo>
                  <a:lnTo>
                    <a:pt x="2108" y="436"/>
                  </a:lnTo>
                  <a:lnTo>
                    <a:pt x="2152" y="452"/>
                  </a:lnTo>
                  <a:lnTo>
                    <a:pt x="2156" y="452"/>
                  </a:lnTo>
                  <a:lnTo>
                    <a:pt x="2176" y="464"/>
                  </a:lnTo>
                  <a:lnTo>
                    <a:pt x="2180" y="484"/>
                  </a:lnTo>
                  <a:lnTo>
                    <a:pt x="2176" y="500"/>
                  </a:lnTo>
                  <a:lnTo>
                    <a:pt x="2156" y="512"/>
                  </a:lnTo>
                  <a:lnTo>
                    <a:pt x="2132" y="532"/>
                  </a:lnTo>
                  <a:lnTo>
                    <a:pt x="2120" y="548"/>
                  </a:lnTo>
                  <a:lnTo>
                    <a:pt x="2116" y="576"/>
                  </a:lnTo>
                  <a:lnTo>
                    <a:pt x="2128" y="600"/>
                  </a:lnTo>
                  <a:lnTo>
                    <a:pt x="2152" y="616"/>
                  </a:lnTo>
                  <a:lnTo>
                    <a:pt x="2168" y="628"/>
                  </a:lnTo>
                  <a:lnTo>
                    <a:pt x="2224" y="652"/>
                  </a:lnTo>
                  <a:lnTo>
                    <a:pt x="2316" y="676"/>
                  </a:lnTo>
                  <a:lnTo>
                    <a:pt x="2436" y="700"/>
                  </a:lnTo>
                  <a:lnTo>
                    <a:pt x="2440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96" y="700"/>
                  </a:lnTo>
                  <a:lnTo>
                    <a:pt x="2564" y="700"/>
                  </a:lnTo>
                  <a:lnTo>
                    <a:pt x="2600" y="708"/>
                  </a:lnTo>
                  <a:lnTo>
                    <a:pt x="2628" y="712"/>
                  </a:lnTo>
                  <a:lnTo>
                    <a:pt x="2636" y="720"/>
                  </a:lnTo>
                  <a:lnTo>
                    <a:pt x="2660" y="724"/>
                  </a:lnTo>
                  <a:lnTo>
                    <a:pt x="2700" y="756"/>
                  </a:lnTo>
                  <a:lnTo>
                    <a:pt x="2724" y="772"/>
                  </a:lnTo>
                  <a:lnTo>
                    <a:pt x="2748" y="804"/>
                  </a:lnTo>
                  <a:lnTo>
                    <a:pt x="2760" y="832"/>
                  </a:lnTo>
                  <a:lnTo>
                    <a:pt x="2768" y="876"/>
                  </a:lnTo>
                  <a:lnTo>
                    <a:pt x="2768" y="896"/>
                  </a:lnTo>
                  <a:lnTo>
                    <a:pt x="2768" y="908"/>
                  </a:lnTo>
                  <a:lnTo>
                    <a:pt x="2756" y="936"/>
                  </a:lnTo>
                  <a:lnTo>
                    <a:pt x="2736" y="960"/>
                  </a:lnTo>
                  <a:lnTo>
                    <a:pt x="2724" y="972"/>
                  </a:lnTo>
                  <a:lnTo>
                    <a:pt x="2700" y="980"/>
                  </a:lnTo>
                  <a:lnTo>
                    <a:pt x="2684" y="984"/>
                  </a:lnTo>
                  <a:lnTo>
                    <a:pt x="2628" y="1008"/>
                  </a:lnTo>
                  <a:lnTo>
                    <a:pt x="2604" y="1020"/>
                  </a:lnTo>
                  <a:lnTo>
                    <a:pt x="2580" y="1044"/>
                  </a:lnTo>
                  <a:lnTo>
                    <a:pt x="2564" y="1068"/>
                  </a:lnTo>
                  <a:lnTo>
                    <a:pt x="2548" y="1092"/>
                  </a:lnTo>
                  <a:lnTo>
                    <a:pt x="2564" y="1124"/>
                  </a:lnTo>
                  <a:lnTo>
                    <a:pt x="2580" y="1148"/>
                  </a:lnTo>
                  <a:lnTo>
                    <a:pt x="2600" y="1172"/>
                  </a:lnTo>
                  <a:lnTo>
                    <a:pt x="2604" y="1180"/>
                  </a:lnTo>
                  <a:lnTo>
                    <a:pt x="2660" y="1220"/>
                  </a:lnTo>
                  <a:lnTo>
                    <a:pt x="2688" y="1240"/>
                  </a:lnTo>
                  <a:lnTo>
                    <a:pt x="2724" y="1256"/>
                  </a:lnTo>
                  <a:lnTo>
                    <a:pt x="2756" y="1268"/>
                  </a:lnTo>
                  <a:lnTo>
                    <a:pt x="2824" y="1288"/>
                  </a:lnTo>
                  <a:lnTo>
                    <a:pt x="2900" y="1304"/>
                  </a:lnTo>
                  <a:lnTo>
                    <a:pt x="3088" y="1340"/>
                  </a:lnTo>
                  <a:lnTo>
                    <a:pt x="3268" y="1364"/>
                  </a:lnTo>
                  <a:lnTo>
                    <a:pt x="3360" y="1376"/>
                  </a:lnTo>
                  <a:lnTo>
                    <a:pt x="3452" y="1376"/>
                  </a:lnTo>
                  <a:lnTo>
                    <a:pt x="3576" y="1384"/>
                  </a:lnTo>
                  <a:lnTo>
                    <a:pt x="3576" y="1376"/>
                  </a:lnTo>
                  <a:lnTo>
                    <a:pt x="3452" y="1372"/>
                  </a:lnTo>
                  <a:lnTo>
                    <a:pt x="3292" y="1364"/>
                  </a:lnTo>
                  <a:lnTo>
                    <a:pt x="3136" y="1348"/>
                  </a:lnTo>
                  <a:lnTo>
                    <a:pt x="3288" y="1352"/>
                  </a:lnTo>
                  <a:lnTo>
                    <a:pt x="3372" y="1352"/>
                  </a:lnTo>
                  <a:lnTo>
                    <a:pt x="3452" y="1348"/>
                  </a:lnTo>
                  <a:lnTo>
                    <a:pt x="3452" y="1340"/>
                  </a:lnTo>
                  <a:lnTo>
                    <a:pt x="3348" y="1348"/>
                  </a:lnTo>
                  <a:lnTo>
                    <a:pt x="3240" y="1348"/>
                  </a:lnTo>
                  <a:lnTo>
                    <a:pt x="3088" y="1336"/>
                  </a:lnTo>
                  <a:lnTo>
                    <a:pt x="3016" y="1324"/>
                  </a:lnTo>
                  <a:lnTo>
                    <a:pt x="2920" y="1292"/>
                  </a:lnTo>
                  <a:lnTo>
                    <a:pt x="2852" y="1264"/>
                  </a:lnTo>
                  <a:lnTo>
                    <a:pt x="2804" y="1240"/>
                  </a:lnTo>
                  <a:lnTo>
                    <a:pt x="2772" y="1208"/>
                  </a:lnTo>
                  <a:lnTo>
                    <a:pt x="2756" y="1184"/>
                  </a:lnTo>
                  <a:lnTo>
                    <a:pt x="2744" y="1168"/>
                  </a:lnTo>
                  <a:lnTo>
                    <a:pt x="2744" y="1156"/>
                  </a:lnTo>
                  <a:lnTo>
                    <a:pt x="2748" y="1136"/>
                  </a:lnTo>
                  <a:lnTo>
                    <a:pt x="2756" y="1120"/>
                  </a:lnTo>
                  <a:lnTo>
                    <a:pt x="2792" y="1088"/>
                  </a:lnTo>
                  <a:lnTo>
                    <a:pt x="2840" y="1056"/>
                  </a:lnTo>
                  <a:lnTo>
                    <a:pt x="2900" y="1040"/>
                  </a:lnTo>
                  <a:lnTo>
                    <a:pt x="3008" y="1016"/>
                  </a:lnTo>
                  <a:lnTo>
                    <a:pt x="3056" y="1004"/>
                  </a:lnTo>
                  <a:lnTo>
                    <a:pt x="3100" y="992"/>
                  </a:lnTo>
                  <a:lnTo>
                    <a:pt x="3136" y="972"/>
                  </a:lnTo>
                  <a:lnTo>
                    <a:pt x="3160" y="956"/>
                  </a:lnTo>
                  <a:lnTo>
                    <a:pt x="3172" y="932"/>
                  </a:lnTo>
                  <a:lnTo>
                    <a:pt x="3180" y="912"/>
                  </a:lnTo>
                  <a:lnTo>
                    <a:pt x="3180" y="900"/>
                  </a:lnTo>
                  <a:lnTo>
                    <a:pt x="3180" y="888"/>
                  </a:lnTo>
                  <a:lnTo>
                    <a:pt x="3156" y="864"/>
                  </a:lnTo>
                  <a:lnTo>
                    <a:pt x="3124" y="848"/>
                  </a:lnTo>
                  <a:lnTo>
                    <a:pt x="3088" y="828"/>
                  </a:lnTo>
                  <a:lnTo>
                    <a:pt x="3052" y="820"/>
                  </a:lnTo>
                  <a:lnTo>
                    <a:pt x="2984" y="816"/>
                  </a:lnTo>
                  <a:lnTo>
                    <a:pt x="2956" y="816"/>
                  </a:lnTo>
                  <a:lnTo>
                    <a:pt x="2872" y="808"/>
                  </a:lnTo>
                  <a:lnTo>
                    <a:pt x="2760" y="816"/>
                  </a:lnTo>
                  <a:lnTo>
                    <a:pt x="2756" y="808"/>
                  </a:lnTo>
                  <a:lnTo>
                    <a:pt x="2912" y="808"/>
                  </a:lnTo>
                  <a:lnTo>
                    <a:pt x="3020" y="816"/>
                  </a:lnTo>
                  <a:lnTo>
                    <a:pt x="3076" y="820"/>
                  </a:lnTo>
                  <a:lnTo>
                    <a:pt x="3120" y="832"/>
                  </a:lnTo>
                  <a:lnTo>
                    <a:pt x="3168" y="852"/>
                  </a:lnTo>
                  <a:lnTo>
                    <a:pt x="3196" y="876"/>
                  </a:lnTo>
                  <a:lnTo>
                    <a:pt x="3216" y="888"/>
                  </a:lnTo>
                  <a:lnTo>
                    <a:pt x="3220" y="908"/>
                  </a:lnTo>
                  <a:lnTo>
                    <a:pt x="3220" y="932"/>
                  </a:lnTo>
                  <a:lnTo>
                    <a:pt x="3204" y="956"/>
                  </a:lnTo>
                  <a:lnTo>
                    <a:pt x="3196" y="968"/>
                  </a:lnTo>
                  <a:lnTo>
                    <a:pt x="3172" y="980"/>
                  </a:lnTo>
                  <a:lnTo>
                    <a:pt x="3120" y="1004"/>
                  </a:lnTo>
                  <a:lnTo>
                    <a:pt x="3020" y="1028"/>
                  </a:lnTo>
                  <a:lnTo>
                    <a:pt x="2992" y="1032"/>
                  </a:lnTo>
                  <a:lnTo>
                    <a:pt x="2920" y="1052"/>
                  </a:lnTo>
                  <a:lnTo>
                    <a:pt x="2884" y="1064"/>
                  </a:lnTo>
                  <a:lnTo>
                    <a:pt x="2848" y="1080"/>
                  </a:lnTo>
                  <a:lnTo>
                    <a:pt x="2824" y="1104"/>
                  </a:lnTo>
                  <a:lnTo>
                    <a:pt x="2796" y="1136"/>
                  </a:lnTo>
                  <a:lnTo>
                    <a:pt x="2796" y="1156"/>
                  </a:lnTo>
                  <a:lnTo>
                    <a:pt x="2796" y="1168"/>
                  </a:lnTo>
                  <a:lnTo>
                    <a:pt x="2808" y="1192"/>
                  </a:lnTo>
                  <a:lnTo>
                    <a:pt x="2828" y="1216"/>
                  </a:lnTo>
                  <a:lnTo>
                    <a:pt x="2864" y="1244"/>
                  </a:lnTo>
                  <a:lnTo>
                    <a:pt x="2924" y="1276"/>
                  </a:lnTo>
                  <a:lnTo>
                    <a:pt x="3016" y="1292"/>
                  </a:lnTo>
                  <a:lnTo>
                    <a:pt x="3148" y="1316"/>
                  </a:lnTo>
                  <a:lnTo>
                    <a:pt x="3264" y="1336"/>
                  </a:lnTo>
                  <a:lnTo>
                    <a:pt x="3368" y="1340"/>
                  </a:lnTo>
                  <a:lnTo>
                    <a:pt x="3368" y="1336"/>
                  </a:lnTo>
                  <a:lnTo>
                    <a:pt x="3268" y="1324"/>
                  </a:lnTo>
                  <a:lnTo>
                    <a:pt x="3156" y="1300"/>
                  </a:lnTo>
                  <a:lnTo>
                    <a:pt x="3020" y="1276"/>
                  </a:lnTo>
                  <a:lnTo>
                    <a:pt x="2960" y="1256"/>
                  </a:lnTo>
                  <a:lnTo>
                    <a:pt x="2912" y="1232"/>
                  </a:lnTo>
                  <a:lnTo>
                    <a:pt x="2884" y="1216"/>
                  </a:lnTo>
                  <a:lnTo>
                    <a:pt x="2864" y="1184"/>
                  </a:lnTo>
                  <a:lnTo>
                    <a:pt x="2864" y="1168"/>
                  </a:lnTo>
                  <a:lnTo>
                    <a:pt x="2876" y="1148"/>
                  </a:lnTo>
                  <a:lnTo>
                    <a:pt x="2888" y="1132"/>
                  </a:lnTo>
                  <a:lnTo>
                    <a:pt x="2924" y="1104"/>
                  </a:lnTo>
                  <a:lnTo>
                    <a:pt x="2968" y="1080"/>
                  </a:lnTo>
                  <a:lnTo>
                    <a:pt x="3016" y="1064"/>
                  </a:lnTo>
                  <a:lnTo>
                    <a:pt x="3064" y="1052"/>
                  </a:lnTo>
                  <a:lnTo>
                    <a:pt x="3144" y="1040"/>
                  </a:lnTo>
                  <a:lnTo>
                    <a:pt x="3180" y="1032"/>
                  </a:lnTo>
                  <a:lnTo>
                    <a:pt x="3216" y="1028"/>
                  </a:lnTo>
                  <a:lnTo>
                    <a:pt x="3216" y="1032"/>
                  </a:lnTo>
                  <a:lnTo>
                    <a:pt x="3268" y="1028"/>
                  </a:lnTo>
                  <a:lnTo>
                    <a:pt x="3292" y="1020"/>
                  </a:lnTo>
                  <a:lnTo>
                    <a:pt x="3344" y="1004"/>
                  </a:lnTo>
                  <a:lnTo>
                    <a:pt x="3380" y="984"/>
                  </a:lnTo>
                  <a:lnTo>
                    <a:pt x="3396" y="960"/>
                  </a:lnTo>
                  <a:lnTo>
                    <a:pt x="3408" y="948"/>
                  </a:lnTo>
                  <a:lnTo>
                    <a:pt x="3416" y="924"/>
                  </a:lnTo>
                  <a:lnTo>
                    <a:pt x="3408" y="920"/>
                  </a:lnTo>
                  <a:lnTo>
                    <a:pt x="3396" y="888"/>
                  </a:lnTo>
                  <a:lnTo>
                    <a:pt x="3372" y="872"/>
                  </a:lnTo>
                  <a:lnTo>
                    <a:pt x="3336" y="852"/>
                  </a:lnTo>
                  <a:lnTo>
                    <a:pt x="3300" y="840"/>
                  </a:lnTo>
                  <a:lnTo>
                    <a:pt x="3232" y="828"/>
                  </a:lnTo>
                  <a:lnTo>
                    <a:pt x="3196" y="828"/>
                  </a:lnTo>
                  <a:lnTo>
                    <a:pt x="3124" y="808"/>
                  </a:lnTo>
                  <a:lnTo>
                    <a:pt x="3088" y="808"/>
                  </a:lnTo>
                  <a:lnTo>
                    <a:pt x="2920" y="796"/>
                  </a:lnTo>
                  <a:lnTo>
                    <a:pt x="2796" y="772"/>
                  </a:lnTo>
                  <a:lnTo>
                    <a:pt x="2732" y="756"/>
                  </a:lnTo>
                  <a:lnTo>
                    <a:pt x="2708" y="748"/>
                  </a:lnTo>
                  <a:lnTo>
                    <a:pt x="2672" y="724"/>
                  </a:lnTo>
                  <a:lnTo>
                    <a:pt x="2640" y="712"/>
                  </a:lnTo>
                  <a:lnTo>
                    <a:pt x="2648" y="712"/>
                  </a:lnTo>
                  <a:lnTo>
                    <a:pt x="2636" y="708"/>
                  </a:lnTo>
                  <a:lnTo>
                    <a:pt x="2600" y="696"/>
                  </a:lnTo>
                  <a:lnTo>
                    <a:pt x="2568" y="672"/>
                  </a:lnTo>
                  <a:lnTo>
                    <a:pt x="2556" y="652"/>
                  </a:lnTo>
                  <a:lnTo>
                    <a:pt x="2544" y="628"/>
                  </a:lnTo>
                  <a:lnTo>
                    <a:pt x="2548" y="600"/>
                  </a:lnTo>
                  <a:lnTo>
                    <a:pt x="2564" y="580"/>
                  </a:lnTo>
                  <a:lnTo>
                    <a:pt x="2580" y="564"/>
                  </a:lnTo>
                  <a:lnTo>
                    <a:pt x="2624" y="532"/>
                  </a:lnTo>
                  <a:lnTo>
                    <a:pt x="2672" y="512"/>
                  </a:lnTo>
                  <a:lnTo>
                    <a:pt x="2732" y="496"/>
                  </a:lnTo>
                  <a:lnTo>
                    <a:pt x="2852" y="464"/>
                  </a:lnTo>
                  <a:lnTo>
                    <a:pt x="2884" y="452"/>
                  </a:lnTo>
                  <a:lnTo>
                    <a:pt x="2912" y="436"/>
                  </a:lnTo>
                  <a:lnTo>
                    <a:pt x="2932" y="416"/>
                  </a:lnTo>
                  <a:lnTo>
                    <a:pt x="2936" y="400"/>
                  </a:lnTo>
                  <a:lnTo>
                    <a:pt x="2936" y="388"/>
                  </a:lnTo>
                  <a:lnTo>
                    <a:pt x="2932" y="376"/>
                  </a:lnTo>
                  <a:lnTo>
                    <a:pt x="2920" y="356"/>
                  </a:lnTo>
                  <a:lnTo>
                    <a:pt x="2936" y="356"/>
                  </a:lnTo>
                  <a:lnTo>
                    <a:pt x="2972" y="368"/>
                  </a:lnTo>
                  <a:lnTo>
                    <a:pt x="2996" y="380"/>
                  </a:lnTo>
                  <a:lnTo>
                    <a:pt x="3004" y="388"/>
                  </a:lnTo>
                  <a:lnTo>
                    <a:pt x="3008" y="400"/>
                  </a:lnTo>
                  <a:lnTo>
                    <a:pt x="3004" y="412"/>
                  </a:lnTo>
                  <a:lnTo>
                    <a:pt x="2992" y="424"/>
                  </a:lnTo>
                  <a:lnTo>
                    <a:pt x="2956" y="448"/>
                  </a:lnTo>
                  <a:lnTo>
                    <a:pt x="2920" y="460"/>
                  </a:lnTo>
                  <a:lnTo>
                    <a:pt x="2884" y="472"/>
                  </a:lnTo>
                  <a:lnTo>
                    <a:pt x="2852" y="476"/>
                  </a:lnTo>
                  <a:lnTo>
                    <a:pt x="2808" y="484"/>
                  </a:lnTo>
                  <a:lnTo>
                    <a:pt x="2724" y="500"/>
                  </a:lnTo>
                  <a:lnTo>
                    <a:pt x="2688" y="520"/>
                  </a:lnTo>
                  <a:lnTo>
                    <a:pt x="2648" y="544"/>
                  </a:lnTo>
                  <a:lnTo>
                    <a:pt x="2616" y="576"/>
                  </a:lnTo>
                  <a:lnTo>
                    <a:pt x="2604" y="592"/>
                  </a:lnTo>
                  <a:lnTo>
                    <a:pt x="2600" y="612"/>
                  </a:lnTo>
                  <a:lnTo>
                    <a:pt x="2600" y="628"/>
                  </a:lnTo>
                  <a:lnTo>
                    <a:pt x="2604" y="648"/>
                  </a:lnTo>
                  <a:lnTo>
                    <a:pt x="2624" y="672"/>
                  </a:lnTo>
                  <a:lnTo>
                    <a:pt x="2652" y="700"/>
                  </a:lnTo>
                  <a:lnTo>
                    <a:pt x="2700" y="732"/>
                  </a:lnTo>
                  <a:lnTo>
                    <a:pt x="2780" y="760"/>
                  </a:lnTo>
                  <a:lnTo>
                    <a:pt x="2896" y="780"/>
                  </a:lnTo>
                  <a:lnTo>
                    <a:pt x="3040" y="784"/>
                  </a:lnTo>
                  <a:lnTo>
                    <a:pt x="3160" y="796"/>
                  </a:lnTo>
                  <a:lnTo>
                    <a:pt x="3252" y="808"/>
                  </a:lnTo>
                  <a:lnTo>
                    <a:pt x="3292" y="816"/>
                  </a:lnTo>
                  <a:lnTo>
                    <a:pt x="3396" y="832"/>
                  </a:lnTo>
                  <a:lnTo>
                    <a:pt x="3444" y="852"/>
                  </a:lnTo>
                  <a:lnTo>
                    <a:pt x="3488" y="876"/>
                  </a:lnTo>
                  <a:lnTo>
                    <a:pt x="3524" y="908"/>
                  </a:lnTo>
                  <a:lnTo>
                    <a:pt x="3528" y="920"/>
                  </a:lnTo>
                  <a:lnTo>
                    <a:pt x="3528" y="936"/>
                  </a:lnTo>
                  <a:lnTo>
                    <a:pt x="3528" y="948"/>
                  </a:lnTo>
                  <a:lnTo>
                    <a:pt x="3504" y="972"/>
                  </a:lnTo>
                  <a:lnTo>
                    <a:pt x="3488" y="992"/>
                  </a:lnTo>
                  <a:lnTo>
                    <a:pt x="3464" y="1004"/>
                  </a:lnTo>
                  <a:lnTo>
                    <a:pt x="3428" y="1008"/>
                  </a:lnTo>
                  <a:lnTo>
                    <a:pt x="3380" y="1016"/>
                  </a:lnTo>
                  <a:lnTo>
                    <a:pt x="3240" y="1040"/>
                  </a:lnTo>
                  <a:lnTo>
                    <a:pt x="3124" y="1052"/>
                  </a:lnTo>
                  <a:lnTo>
                    <a:pt x="3044" y="1068"/>
                  </a:lnTo>
                  <a:lnTo>
                    <a:pt x="3004" y="1088"/>
                  </a:lnTo>
                  <a:lnTo>
                    <a:pt x="2992" y="1092"/>
                  </a:lnTo>
                  <a:lnTo>
                    <a:pt x="2960" y="1112"/>
                  </a:lnTo>
                  <a:lnTo>
                    <a:pt x="2936" y="1124"/>
                  </a:lnTo>
                  <a:lnTo>
                    <a:pt x="2924" y="1144"/>
                  </a:lnTo>
                  <a:lnTo>
                    <a:pt x="2920" y="1168"/>
                  </a:lnTo>
                  <a:lnTo>
                    <a:pt x="2924" y="1184"/>
                  </a:lnTo>
                  <a:lnTo>
                    <a:pt x="2936" y="1204"/>
                  </a:lnTo>
                  <a:lnTo>
                    <a:pt x="2960" y="1220"/>
                  </a:lnTo>
                  <a:lnTo>
                    <a:pt x="3028" y="1256"/>
                  </a:lnTo>
                  <a:lnTo>
                    <a:pt x="3120" y="1288"/>
                  </a:lnTo>
                  <a:lnTo>
                    <a:pt x="3216" y="1304"/>
                  </a:lnTo>
                  <a:lnTo>
                    <a:pt x="3312" y="1324"/>
                  </a:lnTo>
                  <a:lnTo>
                    <a:pt x="3480" y="1348"/>
                  </a:lnTo>
                  <a:lnTo>
                    <a:pt x="3552" y="1352"/>
                  </a:lnTo>
                  <a:lnTo>
                    <a:pt x="3576" y="1352"/>
                  </a:lnTo>
                  <a:lnTo>
                    <a:pt x="3576" y="1348"/>
                  </a:lnTo>
                  <a:lnTo>
                    <a:pt x="3552" y="1348"/>
                  </a:lnTo>
                  <a:lnTo>
                    <a:pt x="3480" y="1340"/>
                  </a:lnTo>
                  <a:lnTo>
                    <a:pt x="3312" y="1316"/>
                  </a:lnTo>
                  <a:lnTo>
                    <a:pt x="3216" y="1304"/>
                  </a:lnTo>
                  <a:lnTo>
                    <a:pt x="3120" y="1280"/>
                  </a:lnTo>
                  <a:lnTo>
                    <a:pt x="3032" y="1252"/>
                  </a:lnTo>
                  <a:lnTo>
                    <a:pt x="2968" y="1220"/>
                  </a:lnTo>
                  <a:lnTo>
                    <a:pt x="2944" y="1204"/>
                  </a:lnTo>
                  <a:lnTo>
                    <a:pt x="2932" y="1180"/>
                  </a:lnTo>
                  <a:lnTo>
                    <a:pt x="2924" y="1168"/>
                  </a:lnTo>
                  <a:lnTo>
                    <a:pt x="2932" y="1148"/>
                  </a:lnTo>
                  <a:lnTo>
                    <a:pt x="2944" y="1132"/>
                  </a:lnTo>
                  <a:lnTo>
                    <a:pt x="2960" y="1112"/>
                  </a:lnTo>
                  <a:lnTo>
                    <a:pt x="2992" y="1100"/>
                  </a:lnTo>
                  <a:lnTo>
                    <a:pt x="3004" y="1092"/>
                  </a:lnTo>
                  <a:lnTo>
                    <a:pt x="3052" y="1076"/>
                  </a:lnTo>
                  <a:lnTo>
                    <a:pt x="3124" y="1056"/>
                  </a:lnTo>
                  <a:lnTo>
                    <a:pt x="3240" y="1044"/>
                  </a:lnTo>
                  <a:lnTo>
                    <a:pt x="3380" y="1020"/>
                  </a:lnTo>
                  <a:lnTo>
                    <a:pt x="3428" y="1016"/>
                  </a:lnTo>
                  <a:lnTo>
                    <a:pt x="3464" y="1008"/>
                  </a:lnTo>
                  <a:lnTo>
                    <a:pt x="3492" y="992"/>
                  </a:lnTo>
                  <a:lnTo>
                    <a:pt x="3512" y="980"/>
                  </a:lnTo>
                  <a:lnTo>
                    <a:pt x="3528" y="948"/>
                  </a:lnTo>
                  <a:lnTo>
                    <a:pt x="3536" y="936"/>
                  </a:lnTo>
                  <a:lnTo>
                    <a:pt x="3536" y="920"/>
                  </a:lnTo>
                  <a:lnTo>
                    <a:pt x="3524" y="896"/>
                  </a:lnTo>
                  <a:lnTo>
                    <a:pt x="3504" y="884"/>
                  </a:lnTo>
                  <a:lnTo>
                    <a:pt x="3480" y="864"/>
                  </a:lnTo>
                  <a:lnTo>
                    <a:pt x="3420" y="840"/>
                  </a:lnTo>
                  <a:lnTo>
                    <a:pt x="3360" y="820"/>
                  </a:lnTo>
                  <a:lnTo>
                    <a:pt x="3408" y="828"/>
                  </a:lnTo>
                  <a:lnTo>
                    <a:pt x="3476" y="832"/>
                  </a:lnTo>
                  <a:lnTo>
                    <a:pt x="3536" y="860"/>
                  </a:lnTo>
                  <a:lnTo>
                    <a:pt x="3560" y="876"/>
                  </a:lnTo>
                  <a:lnTo>
                    <a:pt x="3576" y="896"/>
                  </a:lnTo>
                  <a:lnTo>
                    <a:pt x="3576" y="888"/>
                  </a:lnTo>
                  <a:lnTo>
                    <a:pt x="3560" y="872"/>
                  </a:lnTo>
                  <a:lnTo>
                    <a:pt x="3536" y="852"/>
                  </a:lnTo>
                  <a:lnTo>
                    <a:pt x="3576" y="860"/>
                  </a:lnTo>
                  <a:lnTo>
                    <a:pt x="3576" y="852"/>
                  </a:lnTo>
                  <a:lnTo>
                    <a:pt x="3524" y="848"/>
                  </a:lnTo>
                  <a:lnTo>
                    <a:pt x="3464" y="828"/>
                  </a:lnTo>
                  <a:lnTo>
                    <a:pt x="3408" y="820"/>
                  </a:lnTo>
                  <a:lnTo>
                    <a:pt x="3336" y="816"/>
                  </a:lnTo>
                  <a:lnTo>
                    <a:pt x="3252" y="804"/>
                  </a:lnTo>
                  <a:lnTo>
                    <a:pt x="3172" y="792"/>
                  </a:lnTo>
                  <a:lnTo>
                    <a:pt x="3076" y="784"/>
                  </a:lnTo>
                  <a:lnTo>
                    <a:pt x="3028" y="772"/>
                  </a:lnTo>
                  <a:lnTo>
                    <a:pt x="2936" y="736"/>
                  </a:lnTo>
                  <a:lnTo>
                    <a:pt x="2888" y="708"/>
                  </a:lnTo>
                  <a:lnTo>
                    <a:pt x="2848" y="688"/>
                  </a:lnTo>
                  <a:lnTo>
                    <a:pt x="2816" y="652"/>
                  </a:lnTo>
                  <a:lnTo>
                    <a:pt x="2808" y="640"/>
                  </a:lnTo>
                  <a:lnTo>
                    <a:pt x="2808" y="624"/>
                  </a:lnTo>
                  <a:lnTo>
                    <a:pt x="2808" y="604"/>
                  </a:lnTo>
                  <a:lnTo>
                    <a:pt x="2824" y="580"/>
                  </a:lnTo>
                  <a:lnTo>
                    <a:pt x="2840" y="564"/>
                  </a:lnTo>
                  <a:lnTo>
                    <a:pt x="2864" y="532"/>
                  </a:lnTo>
                  <a:lnTo>
                    <a:pt x="2908" y="508"/>
                  </a:lnTo>
                  <a:lnTo>
                    <a:pt x="2960" y="488"/>
                  </a:lnTo>
                  <a:lnTo>
                    <a:pt x="3028" y="472"/>
                  </a:lnTo>
                  <a:lnTo>
                    <a:pt x="3132" y="460"/>
                  </a:lnTo>
                  <a:lnTo>
                    <a:pt x="3056" y="472"/>
                  </a:lnTo>
                  <a:lnTo>
                    <a:pt x="3004" y="488"/>
                  </a:lnTo>
                  <a:lnTo>
                    <a:pt x="2956" y="508"/>
                  </a:lnTo>
                  <a:lnTo>
                    <a:pt x="2924" y="532"/>
                  </a:lnTo>
                  <a:lnTo>
                    <a:pt x="2884" y="568"/>
                  </a:lnTo>
                  <a:lnTo>
                    <a:pt x="2872" y="580"/>
                  </a:lnTo>
                  <a:lnTo>
                    <a:pt x="2860" y="612"/>
                  </a:lnTo>
                  <a:lnTo>
                    <a:pt x="2864" y="640"/>
                  </a:lnTo>
                  <a:lnTo>
                    <a:pt x="2884" y="664"/>
                  </a:lnTo>
                  <a:lnTo>
                    <a:pt x="2908" y="688"/>
                  </a:lnTo>
                  <a:lnTo>
                    <a:pt x="2968" y="720"/>
                  </a:lnTo>
                  <a:lnTo>
                    <a:pt x="3020" y="736"/>
                  </a:lnTo>
                  <a:lnTo>
                    <a:pt x="3052" y="744"/>
                  </a:lnTo>
                  <a:lnTo>
                    <a:pt x="3160" y="772"/>
                  </a:lnTo>
                  <a:lnTo>
                    <a:pt x="3264" y="796"/>
                  </a:lnTo>
                  <a:lnTo>
                    <a:pt x="3348" y="808"/>
                  </a:lnTo>
                  <a:lnTo>
                    <a:pt x="3420" y="816"/>
                  </a:lnTo>
                  <a:lnTo>
                    <a:pt x="3524" y="816"/>
                  </a:lnTo>
                  <a:lnTo>
                    <a:pt x="3560" y="808"/>
                  </a:lnTo>
                  <a:lnTo>
                    <a:pt x="3576" y="820"/>
                  </a:lnTo>
                  <a:lnTo>
                    <a:pt x="3576" y="816"/>
                  </a:lnTo>
                  <a:lnTo>
                    <a:pt x="3560" y="804"/>
                  </a:lnTo>
                  <a:lnTo>
                    <a:pt x="3536" y="780"/>
                  </a:lnTo>
                  <a:lnTo>
                    <a:pt x="3536" y="760"/>
                  </a:lnTo>
                  <a:lnTo>
                    <a:pt x="3548" y="748"/>
                  </a:lnTo>
                  <a:lnTo>
                    <a:pt x="3572" y="736"/>
                  </a:lnTo>
                  <a:lnTo>
                    <a:pt x="3576" y="736"/>
                  </a:lnTo>
                  <a:lnTo>
                    <a:pt x="3576" y="732"/>
                  </a:lnTo>
                  <a:lnTo>
                    <a:pt x="3572" y="732"/>
                  </a:lnTo>
                  <a:lnTo>
                    <a:pt x="3476" y="712"/>
                  </a:lnTo>
                  <a:lnTo>
                    <a:pt x="3408" y="696"/>
                  </a:lnTo>
                  <a:lnTo>
                    <a:pt x="3368" y="672"/>
                  </a:lnTo>
                  <a:lnTo>
                    <a:pt x="3348" y="648"/>
                  </a:lnTo>
                  <a:lnTo>
                    <a:pt x="3344" y="616"/>
                  </a:lnTo>
                  <a:lnTo>
                    <a:pt x="3344" y="612"/>
                  </a:lnTo>
                  <a:lnTo>
                    <a:pt x="3356" y="588"/>
                  </a:lnTo>
                  <a:lnTo>
                    <a:pt x="3380" y="568"/>
                  </a:lnTo>
                  <a:lnTo>
                    <a:pt x="3408" y="548"/>
                  </a:lnTo>
                  <a:lnTo>
                    <a:pt x="3440" y="532"/>
                  </a:lnTo>
                  <a:lnTo>
                    <a:pt x="3512" y="512"/>
                  </a:lnTo>
                  <a:lnTo>
                    <a:pt x="3576" y="500"/>
                  </a:lnTo>
                  <a:lnTo>
                    <a:pt x="3576" y="496"/>
                  </a:lnTo>
                  <a:lnTo>
                    <a:pt x="3504" y="508"/>
                  </a:lnTo>
                  <a:lnTo>
                    <a:pt x="3432" y="532"/>
                  </a:lnTo>
                  <a:lnTo>
                    <a:pt x="3404" y="544"/>
                  </a:lnTo>
                  <a:lnTo>
                    <a:pt x="3372" y="564"/>
                  </a:lnTo>
                  <a:lnTo>
                    <a:pt x="3356" y="580"/>
                  </a:lnTo>
                  <a:lnTo>
                    <a:pt x="3336" y="604"/>
                  </a:lnTo>
                  <a:lnTo>
                    <a:pt x="3336" y="616"/>
                  </a:lnTo>
                  <a:lnTo>
                    <a:pt x="3336" y="628"/>
                  </a:lnTo>
                  <a:lnTo>
                    <a:pt x="3344" y="648"/>
                  </a:lnTo>
                  <a:lnTo>
                    <a:pt x="3360" y="672"/>
                  </a:lnTo>
                  <a:lnTo>
                    <a:pt x="3404" y="696"/>
                  </a:lnTo>
                  <a:lnTo>
                    <a:pt x="3464" y="712"/>
                  </a:lnTo>
                  <a:lnTo>
                    <a:pt x="3560" y="736"/>
                  </a:lnTo>
                  <a:lnTo>
                    <a:pt x="3540" y="744"/>
                  </a:lnTo>
                  <a:lnTo>
                    <a:pt x="3528" y="756"/>
                  </a:lnTo>
                  <a:lnTo>
                    <a:pt x="3528" y="768"/>
                  </a:lnTo>
                  <a:lnTo>
                    <a:pt x="3464" y="760"/>
                  </a:lnTo>
                  <a:lnTo>
                    <a:pt x="3312" y="744"/>
                  </a:lnTo>
                  <a:lnTo>
                    <a:pt x="3232" y="724"/>
                  </a:lnTo>
                  <a:lnTo>
                    <a:pt x="3168" y="700"/>
                  </a:lnTo>
                  <a:lnTo>
                    <a:pt x="3136" y="688"/>
                  </a:lnTo>
                  <a:lnTo>
                    <a:pt x="3112" y="672"/>
                  </a:lnTo>
                  <a:lnTo>
                    <a:pt x="3100" y="652"/>
                  </a:lnTo>
                  <a:lnTo>
                    <a:pt x="3088" y="636"/>
                  </a:lnTo>
                  <a:lnTo>
                    <a:pt x="3088" y="624"/>
                  </a:lnTo>
                  <a:lnTo>
                    <a:pt x="3096" y="604"/>
                  </a:lnTo>
                  <a:lnTo>
                    <a:pt x="3108" y="588"/>
                  </a:lnTo>
                  <a:lnTo>
                    <a:pt x="3144" y="548"/>
                  </a:lnTo>
                  <a:lnTo>
                    <a:pt x="3172" y="532"/>
                  </a:lnTo>
                  <a:lnTo>
                    <a:pt x="3216" y="520"/>
                  </a:lnTo>
                  <a:lnTo>
                    <a:pt x="3264" y="500"/>
                  </a:lnTo>
                  <a:lnTo>
                    <a:pt x="3324" y="488"/>
                  </a:lnTo>
                  <a:lnTo>
                    <a:pt x="3396" y="476"/>
                  </a:lnTo>
                  <a:lnTo>
                    <a:pt x="3480" y="464"/>
                  </a:lnTo>
                  <a:lnTo>
                    <a:pt x="3576" y="460"/>
                  </a:lnTo>
                  <a:lnTo>
                    <a:pt x="3576" y="452"/>
                  </a:lnTo>
                  <a:lnTo>
                    <a:pt x="3480" y="464"/>
                  </a:lnTo>
                  <a:lnTo>
                    <a:pt x="3396" y="472"/>
                  </a:lnTo>
                  <a:lnTo>
                    <a:pt x="3324" y="484"/>
                  </a:lnTo>
                  <a:lnTo>
                    <a:pt x="3256" y="496"/>
                  </a:lnTo>
                  <a:lnTo>
                    <a:pt x="3208" y="512"/>
                  </a:lnTo>
                  <a:lnTo>
                    <a:pt x="3172" y="532"/>
                  </a:lnTo>
                  <a:lnTo>
                    <a:pt x="3144" y="548"/>
                  </a:lnTo>
                  <a:lnTo>
                    <a:pt x="3120" y="568"/>
                  </a:lnTo>
                  <a:lnTo>
                    <a:pt x="3100" y="588"/>
                  </a:lnTo>
                  <a:lnTo>
                    <a:pt x="3088" y="604"/>
                  </a:lnTo>
                  <a:lnTo>
                    <a:pt x="3088" y="624"/>
                  </a:lnTo>
                  <a:lnTo>
                    <a:pt x="3088" y="636"/>
                  </a:lnTo>
                  <a:lnTo>
                    <a:pt x="3088" y="652"/>
                  </a:lnTo>
                  <a:lnTo>
                    <a:pt x="3100" y="664"/>
                  </a:lnTo>
                  <a:lnTo>
                    <a:pt x="3136" y="696"/>
                  </a:lnTo>
                  <a:lnTo>
                    <a:pt x="3184" y="712"/>
                  </a:lnTo>
                  <a:lnTo>
                    <a:pt x="3244" y="732"/>
                  </a:lnTo>
                  <a:lnTo>
                    <a:pt x="3380" y="756"/>
                  </a:lnTo>
                  <a:lnTo>
                    <a:pt x="3480" y="768"/>
                  </a:lnTo>
                  <a:lnTo>
                    <a:pt x="3372" y="760"/>
                  </a:lnTo>
                  <a:lnTo>
                    <a:pt x="3304" y="748"/>
                  </a:lnTo>
                  <a:lnTo>
                    <a:pt x="3240" y="736"/>
                  </a:lnTo>
                  <a:lnTo>
                    <a:pt x="3180" y="720"/>
                  </a:lnTo>
                  <a:lnTo>
                    <a:pt x="3120" y="700"/>
                  </a:lnTo>
                  <a:lnTo>
                    <a:pt x="3076" y="664"/>
                  </a:lnTo>
                  <a:lnTo>
                    <a:pt x="3056" y="648"/>
                  </a:lnTo>
                  <a:lnTo>
                    <a:pt x="3044" y="624"/>
                  </a:lnTo>
                  <a:lnTo>
                    <a:pt x="3044" y="612"/>
                  </a:lnTo>
                  <a:lnTo>
                    <a:pt x="3052" y="592"/>
                  </a:lnTo>
                  <a:lnTo>
                    <a:pt x="3056" y="576"/>
                  </a:lnTo>
                  <a:lnTo>
                    <a:pt x="3084" y="556"/>
                  </a:lnTo>
                  <a:lnTo>
                    <a:pt x="3120" y="524"/>
                  </a:lnTo>
                  <a:lnTo>
                    <a:pt x="3180" y="508"/>
                  </a:lnTo>
                  <a:lnTo>
                    <a:pt x="3264" y="488"/>
                  </a:lnTo>
                  <a:lnTo>
                    <a:pt x="3380" y="472"/>
                  </a:lnTo>
                  <a:lnTo>
                    <a:pt x="3576" y="440"/>
                  </a:lnTo>
                  <a:lnTo>
                    <a:pt x="3576" y="436"/>
                  </a:lnTo>
                  <a:lnTo>
                    <a:pt x="3380" y="464"/>
                  </a:lnTo>
                  <a:lnTo>
                    <a:pt x="3264" y="484"/>
                  </a:lnTo>
                  <a:lnTo>
                    <a:pt x="3172" y="500"/>
                  </a:lnTo>
                  <a:lnTo>
                    <a:pt x="3112" y="524"/>
                  </a:lnTo>
                  <a:lnTo>
                    <a:pt x="3076" y="548"/>
                  </a:lnTo>
                  <a:lnTo>
                    <a:pt x="3052" y="576"/>
                  </a:lnTo>
                  <a:lnTo>
                    <a:pt x="3044" y="592"/>
                  </a:lnTo>
                  <a:lnTo>
                    <a:pt x="3044" y="612"/>
                  </a:lnTo>
                  <a:lnTo>
                    <a:pt x="3044" y="628"/>
                  </a:lnTo>
                  <a:lnTo>
                    <a:pt x="3056" y="652"/>
                  </a:lnTo>
                  <a:lnTo>
                    <a:pt x="3084" y="676"/>
                  </a:lnTo>
                  <a:lnTo>
                    <a:pt x="3108" y="696"/>
                  </a:lnTo>
                  <a:lnTo>
                    <a:pt x="3144" y="708"/>
                  </a:lnTo>
                  <a:lnTo>
                    <a:pt x="3216" y="736"/>
                  </a:lnTo>
                  <a:lnTo>
                    <a:pt x="3300" y="756"/>
                  </a:lnTo>
                  <a:lnTo>
                    <a:pt x="3380" y="768"/>
                  </a:lnTo>
                  <a:lnTo>
                    <a:pt x="3452" y="772"/>
                  </a:lnTo>
                  <a:lnTo>
                    <a:pt x="3528" y="772"/>
                  </a:lnTo>
                  <a:lnTo>
                    <a:pt x="3540" y="784"/>
                  </a:lnTo>
                  <a:lnTo>
                    <a:pt x="3444" y="784"/>
                  </a:lnTo>
                  <a:lnTo>
                    <a:pt x="3276" y="768"/>
                  </a:lnTo>
                  <a:lnTo>
                    <a:pt x="3184" y="748"/>
                  </a:lnTo>
                  <a:lnTo>
                    <a:pt x="3100" y="732"/>
                  </a:lnTo>
                  <a:lnTo>
                    <a:pt x="3028" y="700"/>
                  </a:lnTo>
                  <a:lnTo>
                    <a:pt x="2996" y="696"/>
                  </a:lnTo>
                  <a:lnTo>
                    <a:pt x="2980" y="676"/>
                  </a:lnTo>
                  <a:lnTo>
                    <a:pt x="2960" y="652"/>
                  </a:lnTo>
                  <a:lnTo>
                    <a:pt x="2948" y="628"/>
                  </a:lnTo>
                  <a:lnTo>
                    <a:pt x="2944" y="600"/>
                  </a:lnTo>
                  <a:lnTo>
                    <a:pt x="2956" y="580"/>
                  </a:lnTo>
                  <a:lnTo>
                    <a:pt x="2968" y="564"/>
                  </a:lnTo>
                  <a:lnTo>
                    <a:pt x="2992" y="544"/>
                  </a:lnTo>
                  <a:lnTo>
                    <a:pt x="3028" y="532"/>
                  </a:lnTo>
                  <a:lnTo>
                    <a:pt x="3044" y="520"/>
                  </a:lnTo>
                  <a:lnTo>
                    <a:pt x="3100" y="500"/>
                  </a:lnTo>
                  <a:lnTo>
                    <a:pt x="3184" y="476"/>
                  </a:lnTo>
                  <a:lnTo>
                    <a:pt x="3304" y="452"/>
                  </a:lnTo>
                  <a:lnTo>
                    <a:pt x="3324" y="452"/>
                  </a:lnTo>
                  <a:lnTo>
                    <a:pt x="3420" y="440"/>
                  </a:lnTo>
                  <a:lnTo>
                    <a:pt x="3500" y="428"/>
                  </a:lnTo>
                  <a:lnTo>
                    <a:pt x="3576" y="416"/>
                  </a:lnTo>
                  <a:lnTo>
                    <a:pt x="3576" y="412"/>
                  </a:lnTo>
                  <a:lnTo>
                    <a:pt x="3468" y="428"/>
                  </a:lnTo>
                  <a:lnTo>
                    <a:pt x="3368" y="440"/>
                  </a:lnTo>
                  <a:lnTo>
                    <a:pt x="3416" y="428"/>
                  </a:lnTo>
                  <a:lnTo>
                    <a:pt x="3432" y="416"/>
                  </a:lnTo>
                  <a:lnTo>
                    <a:pt x="3452" y="400"/>
                  </a:lnTo>
                  <a:lnTo>
                    <a:pt x="3444" y="400"/>
                  </a:lnTo>
                  <a:lnTo>
                    <a:pt x="3576" y="392"/>
                  </a:lnTo>
                  <a:lnTo>
                    <a:pt x="3576" y="388"/>
                  </a:lnTo>
                  <a:lnTo>
                    <a:pt x="3432" y="392"/>
                  </a:lnTo>
                  <a:lnTo>
                    <a:pt x="3304" y="392"/>
                  </a:lnTo>
                  <a:lnTo>
                    <a:pt x="3108" y="380"/>
                  </a:lnTo>
                  <a:lnTo>
                    <a:pt x="3100" y="376"/>
                  </a:lnTo>
                  <a:lnTo>
                    <a:pt x="3100" y="380"/>
                  </a:lnTo>
                  <a:lnTo>
                    <a:pt x="2980" y="364"/>
                  </a:lnTo>
                  <a:lnTo>
                    <a:pt x="2936" y="356"/>
                  </a:lnTo>
                  <a:lnTo>
                    <a:pt x="2912" y="352"/>
                  </a:lnTo>
                  <a:lnTo>
                    <a:pt x="2864" y="328"/>
                  </a:lnTo>
                  <a:lnTo>
                    <a:pt x="2848" y="316"/>
                  </a:lnTo>
                  <a:lnTo>
                    <a:pt x="2840" y="296"/>
                  </a:lnTo>
                  <a:lnTo>
                    <a:pt x="2836" y="292"/>
                  </a:lnTo>
                  <a:lnTo>
                    <a:pt x="2840" y="284"/>
                  </a:lnTo>
                  <a:lnTo>
                    <a:pt x="2848" y="264"/>
                  </a:lnTo>
                  <a:lnTo>
                    <a:pt x="2872" y="248"/>
                  </a:lnTo>
                  <a:lnTo>
                    <a:pt x="2924" y="228"/>
                  </a:lnTo>
                  <a:lnTo>
                    <a:pt x="2992" y="204"/>
                  </a:lnTo>
                  <a:lnTo>
                    <a:pt x="3084" y="188"/>
                  </a:lnTo>
                  <a:lnTo>
                    <a:pt x="3216" y="168"/>
                  </a:lnTo>
                  <a:lnTo>
                    <a:pt x="3220" y="168"/>
                  </a:lnTo>
                  <a:lnTo>
                    <a:pt x="3268" y="168"/>
                  </a:lnTo>
                  <a:lnTo>
                    <a:pt x="3324" y="168"/>
                  </a:lnTo>
                  <a:lnTo>
                    <a:pt x="3444" y="156"/>
                  </a:lnTo>
                  <a:lnTo>
                    <a:pt x="3456" y="164"/>
                  </a:lnTo>
                  <a:lnTo>
                    <a:pt x="3456" y="156"/>
                  </a:lnTo>
                  <a:lnTo>
                    <a:pt x="3540" y="144"/>
                  </a:lnTo>
                  <a:lnTo>
                    <a:pt x="3576" y="140"/>
                  </a:lnTo>
                  <a:lnTo>
                    <a:pt x="3576" y="132"/>
                  </a:lnTo>
                  <a:lnTo>
                    <a:pt x="3540" y="140"/>
                  </a:lnTo>
                  <a:lnTo>
                    <a:pt x="3456" y="128"/>
                  </a:lnTo>
                  <a:lnTo>
                    <a:pt x="3396" y="108"/>
                  </a:lnTo>
                  <a:lnTo>
                    <a:pt x="3380" y="96"/>
                  </a:lnTo>
                  <a:lnTo>
                    <a:pt x="3360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93" name="図形 24"/>
            <p:cNvSpPr>
              <a:spLocks/>
            </p:cNvSpPr>
            <p:nvPr/>
          </p:nvSpPr>
          <p:spPr bwMode="auto">
            <a:xfrm>
              <a:off x="2632" y="48"/>
              <a:ext cx="85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68" y="20"/>
                </a:cxn>
                <a:cxn ang="0">
                  <a:pos x="84" y="36"/>
                </a:cxn>
                <a:cxn ang="0">
                  <a:pos x="36" y="20"/>
                </a:cxn>
                <a:cxn ang="0">
                  <a:pos x="0" y="0"/>
                </a:cxn>
              </a:cxnLst>
              <a:rect l="0" t="0" r="0" b="0"/>
              <a:pathLst>
                <a:path w="84" h="36">
                  <a:moveTo>
                    <a:pt x="0" y="0"/>
                  </a:moveTo>
                  <a:lnTo>
                    <a:pt x="56" y="0"/>
                  </a:lnTo>
                  <a:lnTo>
                    <a:pt x="68" y="20"/>
                  </a:lnTo>
                  <a:lnTo>
                    <a:pt x="84" y="36"/>
                  </a:lnTo>
                  <a:lnTo>
                    <a:pt x="36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94" name="図形 25"/>
            <p:cNvSpPr>
              <a:spLocks/>
            </p:cNvSpPr>
            <p:nvPr/>
          </p:nvSpPr>
          <p:spPr bwMode="auto">
            <a:xfrm>
              <a:off x="4904" y="884"/>
              <a:ext cx="104" cy="81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0"/>
                </a:cxn>
                <a:cxn ang="0">
                  <a:pos x="68" y="4"/>
                </a:cxn>
                <a:cxn ang="0">
                  <a:pos x="92" y="16"/>
                </a:cxn>
                <a:cxn ang="0">
                  <a:pos x="104" y="28"/>
                </a:cxn>
                <a:cxn ang="0">
                  <a:pos x="104" y="40"/>
                </a:cxn>
                <a:cxn ang="0">
                  <a:pos x="100" y="60"/>
                </a:cxn>
                <a:cxn ang="0">
                  <a:pos x="100" y="64"/>
                </a:cxn>
                <a:cxn ang="0">
                  <a:pos x="80" y="72"/>
                </a:cxn>
                <a:cxn ang="0">
                  <a:pos x="56" y="84"/>
                </a:cxn>
                <a:cxn ang="0">
                  <a:pos x="0" y="84"/>
                </a:cxn>
                <a:cxn ang="0">
                  <a:pos x="20" y="64"/>
                </a:cxn>
                <a:cxn ang="0">
                  <a:pos x="32" y="40"/>
                </a:cxn>
                <a:cxn ang="0">
                  <a:pos x="36" y="12"/>
                </a:cxn>
              </a:cxnLst>
              <a:rect l="0" t="0" r="0" b="0"/>
              <a:pathLst>
                <a:path w="104" h="84">
                  <a:moveTo>
                    <a:pt x="36" y="12"/>
                  </a:moveTo>
                  <a:lnTo>
                    <a:pt x="36" y="0"/>
                  </a:lnTo>
                  <a:lnTo>
                    <a:pt x="68" y="4"/>
                  </a:lnTo>
                  <a:lnTo>
                    <a:pt x="92" y="16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80" y="72"/>
                  </a:lnTo>
                  <a:lnTo>
                    <a:pt x="56" y="84"/>
                  </a:lnTo>
                  <a:lnTo>
                    <a:pt x="0" y="84"/>
                  </a:lnTo>
                  <a:lnTo>
                    <a:pt x="20" y="64"/>
                  </a:lnTo>
                  <a:lnTo>
                    <a:pt x="32" y="40"/>
                  </a:lnTo>
                  <a:lnTo>
                    <a:pt x="36" y="1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95" name="図形 26"/>
            <p:cNvSpPr>
              <a:spLocks/>
            </p:cNvSpPr>
            <p:nvPr/>
          </p:nvSpPr>
          <p:spPr bwMode="auto">
            <a:xfrm>
              <a:off x="4828" y="864"/>
              <a:ext cx="248" cy="132"/>
            </a:xfrm>
            <a:custGeom>
              <a:avLst/>
              <a:gdLst/>
              <a:ahLst/>
              <a:cxnLst>
                <a:cxn ang="0">
                  <a:pos x="48" y="116"/>
                </a:cxn>
                <a:cxn ang="0">
                  <a:pos x="72" y="108"/>
                </a:cxn>
                <a:cxn ang="0">
                  <a:pos x="124" y="104"/>
                </a:cxn>
                <a:cxn ang="0">
                  <a:pos x="164" y="96"/>
                </a:cxn>
                <a:cxn ang="0">
                  <a:pos x="176" y="84"/>
                </a:cxn>
                <a:cxn ang="0">
                  <a:pos x="180" y="80"/>
                </a:cxn>
                <a:cxn ang="0">
                  <a:pos x="188" y="60"/>
                </a:cxn>
                <a:cxn ang="0">
                  <a:pos x="188" y="48"/>
                </a:cxn>
                <a:cxn ang="0">
                  <a:pos x="168" y="32"/>
                </a:cxn>
                <a:cxn ang="0">
                  <a:pos x="148" y="20"/>
                </a:cxn>
                <a:cxn ang="0">
                  <a:pos x="112" y="12"/>
                </a:cxn>
                <a:cxn ang="0">
                  <a:pos x="112" y="0"/>
                </a:cxn>
                <a:cxn ang="0">
                  <a:pos x="168" y="0"/>
                </a:cxn>
                <a:cxn ang="0">
                  <a:pos x="204" y="12"/>
                </a:cxn>
                <a:cxn ang="0">
                  <a:pos x="236" y="24"/>
                </a:cxn>
                <a:cxn ang="0">
                  <a:pos x="248" y="44"/>
                </a:cxn>
                <a:cxn ang="0">
                  <a:pos x="248" y="60"/>
                </a:cxn>
                <a:cxn ang="0">
                  <a:pos x="240" y="72"/>
                </a:cxn>
                <a:cxn ang="0">
                  <a:pos x="236" y="84"/>
                </a:cxn>
                <a:cxn ang="0">
                  <a:pos x="224" y="96"/>
                </a:cxn>
                <a:cxn ang="0">
                  <a:pos x="200" y="108"/>
                </a:cxn>
                <a:cxn ang="0">
                  <a:pos x="164" y="120"/>
                </a:cxn>
                <a:cxn ang="0">
                  <a:pos x="112" y="128"/>
                </a:cxn>
                <a:cxn ang="0">
                  <a:pos x="52" y="132"/>
                </a:cxn>
                <a:cxn ang="0">
                  <a:pos x="0" y="132"/>
                </a:cxn>
                <a:cxn ang="0">
                  <a:pos x="48" y="116"/>
                </a:cxn>
              </a:cxnLst>
              <a:rect l="0" t="0" r="0" b="0"/>
              <a:pathLst>
                <a:path w="248" h="132">
                  <a:moveTo>
                    <a:pt x="48" y="116"/>
                  </a:moveTo>
                  <a:lnTo>
                    <a:pt x="72" y="108"/>
                  </a:lnTo>
                  <a:lnTo>
                    <a:pt x="124" y="104"/>
                  </a:lnTo>
                  <a:lnTo>
                    <a:pt x="164" y="96"/>
                  </a:lnTo>
                  <a:lnTo>
                    <a:pt x="176" y="84"/>
                  </a:lnTo>
                  <a:lnTo>
                    <a:pt x="180" y="80"/>
                  </a:lnTo>
                  <a:lnTo>
                    <a:pt x="188" y="60"/>
                  </a:lnTo>
                  <a:lnTo>
                    <a:pt x="188" y="48"/>
                  </a:lnTo>
                  <a:lnTo>
                    <a:pt x="168" y="32"/>
                  </a:lnTo>
                  <a:lnTo>
                    <a:pt x="148" y="20"/>
                  </a:lnTo>
                  <a:lnTo>
                    <a:pt x="112" y="12"/>
                  </a:lnTo>
                  <a:lnTo>
                    <a:pt x="112" y="0"/>
                  </a:lnTo>
                  <a:lnTo>
                    <a:pt x="168" y="0"/>
                  </a:lnTo>
                  <a:lnTo>
                    <a:pt x="204" y="12"/>
                  </a:lnTo>
                  <a:lnTo>
                    <a:pt x="236" y="24"/>
                  </a:lnTo>
                  <a:lnTo>
                    <a:pt x="248" y="44"/>
                  </a:lnTo>
                  <a:lnTo>
                    <a:pt x="248" y="60"/>
                  </a:lnTo>
                  <a:lnTo>
                    <a:pt x="240" y="72"/>
                  </a:lnTo>
                  <a:lnTo>
                    <a:pt x="236" y="84"/>
                  </a:lnTo>
                  <a:lnTo>
                    <a:pt x="224" y="96"/>
                  </a:lnTo>
                  <a:lnTo>
                    <a:pt x="200" y="108"/>
                  </a:lnTo>
                  <a:lnTo>
                    <a:pt x="164" y="120"/>
                  </a:lnTo>
                  <a:lnTo>
                    <a:pt x="112" y="128"/>
                  </a:lnTo>
                  <a:lnTo>
                    <a:pt x="52" y="132"/>
                  </a:lnTo>
                  <a:lnTo>
                    <a:pt x="0" y="132"/>
                  </a:lnTo>
                  <a:lnTo>
                    <a:pt x="48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96" name="図形 27"/>
            <p:cNvSpPr>
              <a:spLocks/>
            </p:cNvSpPr>
            <p:nvPr/>
          </p:nvSpPr>
          <p:spPr bwMode="auto">
            <a:xfrm>
              <a:off x="4772" y="1056"/>
              <a:ext cx="128" cy="178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00"/>
                </a:cxn>
                <a:cxn ang="0">
                  <a:pos x="8" y="68"/>
                </a:cxn>
                <a:cxn ang="0">
                  <a:pos x="32" y="44"/>
                </a:cxn>
                <a:cxn ang="0">
                  <a:pos x="56" y="24"/>
                </a:cxn>
                <a:cxn ang="0">
                  <a:pos x="84" y="12"/>
                </a:cxn>
                <a:cxn ang="0">
                  <a:pos x="128" y="0"/>
                </a:cxn>
                <a:cxn ang="0">
                  <a:pos x="84" y="32"/>
                </a:cxn>
                <a:cxn ang="0">
                  <a:pos x="60" y="56"/>
                </a:cxn>
                <a:cxn ang="0">
                  <a:pos x="36" y="88"/>
                </a:cxn>
                <a:cxn ang="0">
                  <a:pos x="36" y="112"/>
                </a:cxn>
                <a:cxn ang="0">
                  <a:pos x="48" y="140"/>
                </a:cxn>
                <a:cxn ang="0">
                  <a:pos x="68" y="160"/>
                </a:cxn>
                <a:cxn ang="0">
                  <a:pos x="84" y="176"/>
                </a:cxn>
                <a:cxn ang="0">
                  <a:pos x="36" y="148"/>
                </a:cxn>
                <a:cxn ang="0">
                  <a:pos x="0" y="116"/>
                </a:cxn>
              </a:cxnLst>
              <a:rect l="0" t="0" r="0" b="0"/>
              <a:pathLst>
                <a:path w="128" h="176">
                  <a:moveTo>
                    <a:pt x="0" y="116"/>
                  </a:moveTo>
                  <a:lnTo>
                    <a:pt x="0" y="100"/>
                  </a:lnTo>
                  <a:lnTo>
                    <a:pt x="8" y="68"/>
                  </a:lnTo>
                  <a:lnTo>
                    <a:pt x="32" y="44"/>
                  </a:lnTo>
                  <a:lnTo>
                    <a:pt x="56" y="24"/>
                  </a:lnTo>
                  <a:lnTo>
                    <a:pt x="84" y="12"/>
                  </a:lnTo>
                  <a:lnTo>
                    <a:pt x="128" y="0"/>
                  </a:lnTo>
                  <a:lnTo>
                    <a:pt x="84" y="32"/>
                  </a:lnTo>
                  <a:lnTo>
                    <a:pt x="60" y="56"/>
                  </a:lnTo>
                  <a:lnTo>
                    <a:pt x="36" y="88"/>
                  </a:lnTo>
                  <a:lnTo>
                    <a:pt x="36" y="112"/>
                  </a:lnTo>
                  <a:lnTo>
                    <a:pt x="48" y="140"/>
                  </a:lnTo>
                  <a:lnTo>
                    <a:pt x="68" y="160"/>
                  </a:lnTo>
                  <a:lnTo>
                    <a:pt x="84" y="176"/>
                  </a:lnTo>
                  <a:lnTo>
                    <a:pt x="36" y="148"/>
                  </a:lnTo>
                  <a:lnTo>
                    <a:pt x="0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97" name="図形 28"/>
            <p:cNvSpPr>
              <a:spLocks/>
            </p:cNvSpPr>
            <p:nvPr/>
          </p:nvSpPr>
          <p:spPr bwMode="auto">
            <a:xfrm>
              <a:off x="4816" y="821"/>
              <a:ext cx="532" cy="491"/>
            </a:xfrm>
            <a:custGeom>
              <a:avLst/>
              <a:gdLst/>
              <a:ahLst/>
              <a:cxnLst>
                <a:cxn ang="0">
                  <a:pos x="524" y="68"/>
                </a:cxn>
                <a:cxn ang="0">
                  <a:pos x="532" y="80"/>
                </a:cxn>
                <a:cxn ang="0">
                  <a:pos x="524" y="92"/>
                </a:cxn>
                <a:cxn ang="0">
                  <a:pos x="524" y="112"/>
                </a:cxn>
                <a:cxn ang="0">
                  <a:pos x="512" y="128"/>
                </a:cxn>
                <a:cxn ang="0">
                  <a:pos x="488" y="148"/>
                </a:cxn>
                <a:cxn ang="0">
                  <a:pos x="460" y="164"/>
                </a:cxn>
                <a:cxn ang="0">
                  <a:pos x="408" y="184"/>
                </a:cxn>
                <a:cxn ang="0">
                  <a:pos x="356" y="188"/>
                </a:cxn>
                <a:cxn ang="0">
                  <a:pos x="248" y="212"/>
                </a:cxn>
                <a:cxn ang="0">
                  <a:pos x="188" y="236"/>
                </a:cxn>
                <a:cxn ang="0">
                  <a:pos x="136" y="260"/>
                </a:cxn>
                <a:cxn ang="0">
                  <a:pos x="108" y="300"/>
                </a:cxn>
                <a:cxn ang="0">
                  <a:pos x="96" y="316"/>
                </a:cxn>
                <a:cxn ang="0">
                  <a:pos x="88" y="336"/>
                </a:cxn>
                <a:cxn ang="0">
                  <a:pos x="96" y="348"/>
                </a:cxn>
                <a:cxn ang="0">
                  <a:pos x="100" y="364"/>
                </a:cxn>
                <a:cxn ang="0">
                  <a:pos x="112" y="384"/>
                </a:cxn>
                <a:cxn ang="0">
                  <a:pos x="136" y="412"/>
                </a:cxn>
                <a:cxn ang="0">
                  <a:pos x="180" y="436"/>
                </a:cxn>
                <a:cxn ang="0">
                  <a:pos x="236" y="460"/>
                </a:cxn>
                <a:cxn ang="0">
                  <a:pos x="308" y="492"/>
                </a:cxn>
                <a:cxn ang="0">
                  <a:pos x="180" y="460"/>
                </a:cxn>
                <a:cxn ang="0">
                  <a:pos x="84" y="436"/>
                </a:cxn>
                <a:cxn ang="0">
                  <a:pos x="52" y="420"/>
                </a:cxn>
                <a:cxn ang="0">
                  <a:pos x="24" y="396"/>
                </a:cxn>
                <a:cxn ang="0">
                  <a:pos x="4" y="360"/>
                </a:cxn>
                <a:cxn ang="0">
                  <a:pos x="0" y="348"/>
                </a:cxn>
                <a:cxn ang="0">
                  <a:pos x="0" y="328"/>
                </a:cxn>
                <a:cxn ang="0">
                  <a:pos x="4" y="316"/>
                </a:cxn>
                <a:cxn ang="0">
                  <a:pos x="24" y="292"/>
                </a:cxn>
                <a:cxn ang="0">
                  <a:pos x="60" y="256"/>
                </a:cxn>
                <a:cxn ang="0">
                  <a:pos x="88" y="244"/>
                </a:cxn>
                <a:cxn ang="0">
                  <a:pos x="132" y="224"/>
                </a:cxn>
                <a:cxn ang="0">
                  <a:pos x="228" y="200"/>
                </a:cxn>
                <a:cxn ang="0">
                  <a:pos x="308" y="188"/>
                </a:cxn>
                <a:cxn ang="0">
                  <a:pos x="372" y="176"/>
                </a:cxn>
                <a:cxn ang="0">
                  <a:pos x="420" y="164"/>
                </a:cxn>
                <a:cxn ang="0">
                  <a:pos x="460" y="148"/>
                </a:cxn>
                <a:cxn ang="0">
                  <a:pos x="472" y="136"/>
                </a:cxn>
                <a:cxn ang="0">
                  <a:pos x="484" y="116"/>
                </a:cxn>
                <a:cxn ang="0">
                  <a:pos x="484" y="92"/>
                </a:cxn>
                <a:cxn ang="0">
                  <a:pos x="472" y="64"/>
                </a:cxn>
                <a:cxn ang="0">
                  <a:pos x="464" y="52"/>
                </a:cxn>
                <a:cxn ang="0">
                  <a:pos x="440" y="32"/>
                </a:cxn>
                <a:cxn ang="0">
                  <a:pos x="396" y="12"/>
                </a:cxn>
                <a:cxn ang="0">
                  <a:pos x="332" y="0"/>
                </a:cxn>
                <a:cxn ang="0">
                  <a:pos x="380" y="0"/>
                </a:cxn>
                <a:cxn ang="0">
                  <a:pos x="436" y="12"/>
                </a:cxn>
                <a:cxn ang="0">
                  <a:pos x="488" y="32"/>
                </a:cxn>
                <a:cxn ang="0">
                  <a:pos x="512" y="52"/>
                </a:cxn>
                <a:cxn ang="0">
                  <a:pos x="524" y="68"/>
                </a:cxn>
              </a:cxnLst>
              <a:rect l="0" t="0" r="0" b="0"/>
              <a:pathLst>
                <a:path w="532" h="492">
                  <a:moveTo>
                    <a:pt x="524" y="68"/>
                  </a:moveTo>
                  <a:lnTo>
                    <a:pt x="532" y="80"/>
                  </a:lnTo>
                  <a:lnTo>
                    <a:pt x="524" y="92"/>
                  </a:lnTo>
                  <a:lnTo>
                    <a:pt x="524" y="112"/>
                  </a:lnTo>
                  <a:lnTo>
                    <a:pt x="512" y="128"/>
                  </a:lnTo>
                  <a:lnTo>
                    <a:pt x="488" y="148"/>
                  </a:lnTo>
                  <a:lnTo>
                    <a:pt x="460" y="164"/>
                  </a:lnTo>
                  <a:lnTo>
                    <a:pt x="408" y="184"/>
                  </a:lnTo>
                  <a:lnTo>
                    <a:pt x="356" y="188"/>
                  </a:lnTo>
                  <a:lnTo>
                    <a:pt x="248" y="212"/>
                  </a:lnTo>
                  <a:lnTo>
                    <a:pt x="188" y="236"/>
                  </a:lnTo>
                  <a:lnTo>
                    <a:pt x="136" y="260"/>
                  </a:lnTo>
                  <a:lnTo>
                    <a:pt x="108" y="300"/>
                  </a:lnTo>
                  <a:lnTo>
                    <a:pt x="96" y="316"/>
                  </a:lnTo>
                  <a:lnTo>
                    <a:pt x="88" y="336"/>
                  </a:lnTo>
                  <a:lnTo>
                    <a:pt x="96" y="348"/>
                  </a:lnTo>
                  <a:lnTo>
                    <a:pt x="100" y="364"/>
                  </a:lnTo>
                  <a:lnTo>
                    <a:pt x="112" y="384"/>
                  </a:lnTo>
                  <a:lnTo>
                    <a:pt x="136" y="412"/>
                  </a:lnTo>
                  <a:lnTo>
                    <a:pt x="180" y="436"/>
                  </a:lnTo>
                  <a:lnTo>
                    <a:pt x="236" y="460"/>
                  </a:lnTo>
                  <a:lnTo>
                    <a:pt x="308" y="492"/>
                  </a:lnTo>
                  <a:lnTo>
                    <a:pt x="180" y="460"/>
                  </a:lnTo>
                  <a:lnTo>
                    <a:pt x="84" y="436"/>
                  </a:lnTo>
                  <a:lnTo>
                    <a:pt x="52" y="420"/>
                  </a:lnTo>
                  <a:lnTo>
                    <a:pt x="24" y="396"/>
                  </a:lnTo>
                  <a:lnTo>
                    <a:pt x="4" y="360"/>
                  </a:lnTo>
                  <a:lnTo>
                    <a:pt x="0" y="348"/>
                  </a:lnTo>
                  <a:lnTo>
                    <a:pt x="0" y="328"/>
                  </a:lnTo>
                  <a:lnTo>
                    <a:pt x="4" y="316"/>
                  </a:lnTo>
                  <a:lnTo>
                    <a:pt x="24" y="292"/>
                  </a:lnTo>
                  <a:lnTo>
                    <a:pt x="60" y="256"/>
                  </a:lnTo>
                  <a:lnTo>
                    <a:pt x="88" y="244"/>
                  </a:lnTo>
                  <a:lnTo>
                    <a:pt x="132" y="224"/>
                  </a:lnTo>
                  <a:lnTo>
                    <a:pt x="228" y="200"/>
                  </a:lnTo>
                  <a:lnTo>
                    <a:pt x="308" y="188"/>
                  </a:lnTo>
                  <a:lnTo>
                    <a:pt x="372" y="176"/>
                  </a:lnTo>
                  <a:lnTo>
                    <a:pt x="420" y="164"/>
                  </a:lnTo>
                  <a:lnTo>
                    <a:pt x="460" y="148"/>
                  </a:lnTo>
                  <a:lnTo>
                    <a:pt x="472" y="136"/>
                  </a:lnTo>
                  <a:lnTo>
                    <a:pt x="484" y="116"/>
                  </a:lnTo>
                  <a:lnTo>
                    <a:pt x="484" y="92"/>
                  </a:lnTo>
                  <a:lnTo>
                    <a:pt x="472" y="64"/>
                  </a:lnTo>
                  <a:lnTo>
                    <a:pt x="464" y="52"/>
                  </a:lnTo>
                  <a:lnTo>
                    <a:pt x="440" y="32"/>
                  </a:lnTo>
                  <a:lnTo>
                    <a:pt x="396" y="12"/>
                  </a:lnTo>
                  <a:lnTo>
                    <a:pt x="332" y="0"/>
                  </a:lnTo>
                  <a:lnTo>
                    <a:pt x="380" y="0"/>
                  </a:lnTo>
                  <a:lnTo>
                    <a:pt x="436" y="12"/>
                  </a:lnTo>
                  <a:lnTo>
                    <a:pt x="488" y="32"/>
                  </a:lnTo>
                  <a:lnTo>
                    <a:pt x="512" y="52"/>
                  </a:lnTo>
                  <a:lnTo>
                    <a:pt x="524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98" name="図形 29"/>
            <p:cNvSpPr>
              <a:spLocks/>
            </p:cNvSpPr>
            <p:nvPr/>
          </p:nvSpPr>
          <p:spPr bwMode="auto">
            <a:xfrm>
              <a:off x="4724" y="816"/>
              <a:ext cx="576" cy="350"/>
            </a:xfrm>
            <a:custGeom>
              <a:avLst/>
              <a:gdLst/>
              <a:ahLst/>
              <a:cxnLst>
                <a:cxn ang="0">
                  <a:pos x="576" y="96"/>
                </a:cxn>
                <a:cxn ang="0">
                  <a:pos x="564" y="140"/>
                </a:cxn>
                <a:cxn ang="0">
                  <a:pos x="512" y="168"/>
                </a:cxn>
                <a:cxn ang="0">
                  <a:pos x="400" y="188"/>
                </a:cxn>
                <a:cxn ang="0">
                  <a:pos x="224" y="228"/>
                </a:cxn>
                <a:cxn ang="0">
                  <a:pos x="192" y="236"/>
                </a:cxn>
                <a:cxn ang="0">
                  <a:pos x="108" y="260"/>
                </a:cxn>
                <a:cxn ang="0">
                  <a:pos x="56" y="308"/>
                </a:cxn>
                <a:cxn ang="0">
                  <a:pos x="44" y="352"/>
                </a:cxn>
                <a:cxn ang="0">
                  <a:pos x="20" y="284"/>
                </a:cxn>
                <a:cxn ang="0">
                  <a:pos x="56" y="248"/>
                </a:cxn>
                <a:cxn ang="0">
                  <a:pos x="132" y="216"/>
                </a:cxn>
                <a:cxn ang="0">
                  <a:pos x="356" y="176"/>
                </a:cxn>
                <a:cxn ang="0">
                  <a:pos x="460" y="152"/>
                </a:cxn>
                <a:cxn ang="0">
                  <a:pos x="496" y="120"/>
                </a:cxn>
                <a:cxn ang="0">
                  <a:pos x="500" y="92"/>
                </a:cxn>
                <a:cxn ang="0">
                  <a:pos x="484" y="60"/>
                </a:cxn>
                <a:cxn ang="0">
                  <a:pos x="400" y="24"/>
                </a:cxn>
                <a:cxn ang="0">
                  <a:pos x="260" y="16"/>
                </a:cxn>
                <a:cxn ang="0">
                  <a:pos x="212" y="32"/>
                </a:cxn>
                <a:cxn ang="0">
                  <a:pos x="344" y="24"/>
                </a:cxn>
                <a:cxn ang="0">
                  <a:pos x="440" y="44"/>
                </a:cxn>
                <a:cxn ang="0">
                  <a:pos x="488" y="80"/>
                </a:cxn>
                <a:cxn ang="0">
                  <a:pos x="500" y="104"/>
                </a:cxn>
                <a:cxn ang="0">
                  <a:pos x="484" y="132"/>
                </a:cxn>
                <a:cxn ang="0">
                  <a:pos x="416" y="164"/>
                </a:cxn>
                <a:cxn ang="0">
                  <a:pos x="228" y="188"/>
                </a:cxn>
                <a:cxn ang="0">
                  <a:pos x="92" y="224"/>
                </a:cxn>
                <a:cxn ang="0">
                  <a:pos x="32" y="252"/>
                </a:cxn>
                <a:cxn ang="0">
                  <a:pos x="8" y="304"/>
                </a:cxn>
                <a:cxn ang="0">
                  <a:pos x="12" y="248"/>
                </a:cxn>
                <a:cxn ang="0">
                  <a:pos x="60" y="204"/>
                </a:cxn>
                <a:cxn ang="0">
                  <a:pos x="156" y="188"/>
                </a:cxn>
                <a:cxn ang="0">
                  <a:pos x="272" y="176"/>
                </a:cxn>
                <a:cxn ang="0">
                  <a:pos x="328" y="144"/>
                </a:cxn>
                <a:cxn ang="0">
                  <a:pos x="352" y="120"/>
                </a:cxn>
                <a:cxn ang="0">
                  <a:pos x="352" y="84"/>
                </a:cxn>
                <a:cxn ang="0">
                  <a:pos x="308" y="56"/>
                </a:cxn>
                <a:cxn ang="0">
                  <a:pos x="216" y="44"/>
                </a:cxn>
                <a:cxn ang="0">
                  <a:pos x="304" y="0"/>
                </a:cxn>
                <a:cxn ang="0">
                  <a:pos x="440" y="12"/>
                </a:cxn>
                <a:cxn ang="0">
                  <a:pos x="520" y="36"/>
                </a:cxn>
                <a:cxn ang="0">
                  <a:pos x="556" y="68"/>
                </a:cxn>
              </a:cxnLst>
              <a:rect l="0" t="0" r="0" b="0"/>
              <a:pathLst>
                <a:path w="576" h="352">
                  <a:moveTo>
                    <a:pt x="556" y="68"/>
                  </a:moveTo>
                  <a:lnTo>
                    <a:pt x="576" y="96"/>
                  </a:lnTo>
                  <a:lnTo>
                    <a:pt x="568" y="120"/>
                  </a:lnTo>
                  <a:lnTo>
                    <a:pt x="564" y="140"/>
                  </a:lnTo>
                  <a:lnTo>
                    <a:pt x="544" y="152"/>
                  </a:lnTo>
                  <a:lnTo>
                    <a:pt x="512" y="168"/>
                  </a:lnTo>
                  <a:lnTo>
                    <a:pt x="464" y="180"/>
                  </a:lnTo>
                  <a:lnTo>
                    <a:pt x="400" y="188"/>
                  </a:lnTo>
                  <a:lnTo>
                    <a:pt x="320" y="200"/>
                  </a:lnTo>
                  <a:lnTo>
                    <a:pt x="224" y="228"/>
                  </a:lnTo>
                  <a:lnTo>
                    <a:pt x="216" y="228"/>
                  </a:lnTo>
                  <a:lnTo>
                    <a:pt x="192" y="236"/>
                  </a:lnTo>
                  <a:lnTo>
                    <a:pt x="144" y="248"/>
                  </a:lnTo>
                  <a:lnTo>
                    <a:pt x="108" y="260"/>
                  </a:lnTo>
                  <a:lnTo>
                    <a:pt x="72" y="284"/>
                  </a:lnTo>
                  <a:lnTo>
                    <a:pt x="56" y="308"/>
                  </a:lnTo>
                  <a:lnTo>
                    <a:pt x="44" y="332"/>
                  </a:lnTo>
                  <a:lnTo>
                    <a:pt x="44" y="352"/>
                  </a:lnTo>
                  <a:lnTo>
                    <a:pt x="12" y="308"/>
                  </a:lnTo>
                  <a:lnTo>
                    <a:pt x="20" y="284"/>
                  </a:lnTo>
                  <a:lnTo>
                    <a:pt x="32" y="260"/>
                  </a:lnTo>
                  <a:lnTo>
                    <a:pt x="56" y="248"/>
                  </a:lnTo>
                  <a:lnTo>
                    <a:pt x="92" y="228"/>
                  </a:lnTo>
                  <a:lnTo>
                    <a:pt x="132" y="216"/>
                  </a:lnTo>
                  <a:lnTo>
                    <a:pt x="236" y="192"/>
                  </a:lnTo>
                  <a:lnTo>
                    <a:pt x="356" y="176"/>
                  </a:lnTo>
                  <a:lnTo>
                    <a:pt x="416" y="168"/>
                  </a:lnTo>
                  <a:lnTo>
                    <a:pt x="460" y="152"/>
                  </a:lnTo>
                  <a:lnTo>
                    <a:pt x="484" y="140"/>
                  </a:lnTo>
                  <a:lnTo>
                    <a:pt x="496" y="120"/>
                  </a:lnTo>
                  <a:lnTo>
                    <a:pt x="508" y="104"/>
                  </a:lnTo>
                  <a:lnTo>
                    <a:pt x="500" y="92"/>
                  </a:lnTo>
                  <a:lnTo>
                    <a:pt x="496" y="72"/>
                  </a:lnTo>
                  <a:lnTo>
                    <a:pt x="484" y="60"/>
                  </a:lnTo>
                  <a:lnTo>
                    <a:pt x="448" y="36"/>
                  </a:lnTo>
                  <a:lnTo>
                    <a:pt x="400" y="24"/>
                  </a:lnTo>
                  <a:lnTo>
                    <a:pt x="352" y="16"/>
                  </a:lnTo>
                  <a:lnTo>
                    <a:pt x="260" y="16"/>
                  </a:lnTo>
                  <a:lnTo>
                    <a:pt x="212" y="24"/>
                  </a:lnTo>
                  <a:lnTo>
                    <a:pt x="212" y="32"/>
                  </a:lnTo>
                  <a:lnTo>
                    <a:pt x="252" y="24"/>
                  </a:lnTo>
                  <a:lnTo>
                    <a:pt x="344" y="24"/>
                  </a:lnTo>
                  <a:lnTo>
                    <a:pt x="392" y="32"/>
                  </a:lnTo>
                  <a:lnTo>
                    <a:pt x="440" y="44"/>
                  </a:lnTo>
                  <a:lnTo>
                    <a:pt x="476" y="60"/>
                  </a:lnTo>
                  <a:lnTo>
                    <a:pt x="488" y="80"/>
                  </a:lnTo>
                  <a:lnTo>
                    <a:pt x="500" y="92"/>
                  </a:lnTo>
                  <a:lnTo>
                    <a:pt x="500" y="104"/>
                  </a:lnTo>
                  <a:lnTo>
                    <a:pt x="496" y="120"/>
                  </a:lnTo>
                  <a:lnTo>
                    <a:pt x="484" y="132"/>
                  </a:lnTo>
                  <a:lnTo>
                    <a:pt x="452" y="152"/>
                  </a:lnTo>
                  <a:lnTo>
                    <a:pt x="416" y="164"/>
                  </a:lnTo>
                  <a:lnTo>
                    <a:pt x="356" y="176"/>
                  </a:lnTo>
                  <a:lnTo>
                    <a:pt x="228" y="188"/>
                  </a:lnTo>
                  <a:lnTo>
                    <a:pt x="132" y="212"/>
                  </a:lnTo>
                  <a:lnTo>
                    <a:pt x="92" y="224"/>
                  </a:lnTo>
                  <a:lnTo>
                    <a:pt x="56" y="240"/>
                  </a:lnTo>
                  <a:lnTo>
                    <a:pt x="32" y="252"/>
                  </a:lnTo>
                  <a:lnTo>
                    <a:pt x="20" y="272"/>
                  </a:lnTo>
                  <a:lnTo>
                    <a:pt x="8" y="304"/>
                  </a:lnTo>
                  <a:lnTo>
                    <a:pt x="0" y="276"/>
                  </a:lnTo>
                  <a:lnTo>
                    <a:pt x="12" y="248"/>
                  </a:lnTo>
                  <a:lnTo>
                    <a:pt x="32" y="224"/>
                  </a:lnTo>
                  <a:lnTo>
                    <a:pt x="60" y="204"/>
                  </a:lnTo>
                  <a:lnTo>
                    <a:pt x="96" y="188"/>
                  </a:lnTo>
                  <a:lnTo>
                    <a:pt x="156" y="188"/>
                  </a:lnTo>
                  <a:lnTo>
                    <a:pt x="224" y="180"/>
                  </a:lnTo>
                  <a:lnTo>
                    <a:pt x="272" y="176"/>
                  </a:lnTo>
                  <a:lnTo>
                    <a:pt x="304" y="164"/>
                  </a:lnTo>
                  <a:lnTo>
                    <a:pt x="328" y="144"/>
                  </a:lnTo>
                  <a:lnTo>
                    <a:pt x="344" y="132"/>
                  </a:lnTo>
                  <a:lnTo>
                    <a:pt x="352" y="120"/>
                  </a:lnTo>
                  <a:lnTo>
                    <a:pt x="356" y="108"/>
                  </a:lnTo>
                  <a:lnTo>
                    <a:pt x="352" y="84"/>
                  </a:lnTo>
                  <a:lnTo>
                    <a:pt x="340" y="72"/>
                  </a:lnTo>
                  <a:lnTo>
                    <a:pt x="308" y="56"/>
                  </a:lnTo>
                  <a:lnTo>
                    <a:pt x="272" y="44"/>
                  </a:lnTo>
                  <a:lnTo>
                    <a:pt x="216" y="44"/>
                  </a:lnTo>
                  <a:lnTo>
                    <a:pt x="204" y="4"/>
                  </a:lnTo>
                  <a:lnTo>
                    <a:pt x="304" y="0"/>
                  </a:lnTo>
                  <a:lnTo>
                    <a:pt x="380" y="0"/>
                  </a:lnTo>
                  <a:lnTo>
                    <a:pt x="440" y="12"/>
                  </a:lnTo>
                  <a:lnTo>
                    <a:pt x="488" y="24"/>
                  </a:lnTo>
                  <a:lnTo>
                    <a:pt x="520" y="36"/>
                  </a:lnTo>
                  <a:lnTo>
                    <a:pt x="544" y="56"/>
                  </a:lnTo>
                  <a:lnTo>
                    <a:pt x="556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99" name="図形 30"/>
            <p:cNvSpPr>
              <a:spLocks/>
            </p:cNvSpPr>
            <p:nvPr/>
          </p:nvSpPr>
          <p:spPr bwMode="auto">
            <a:xfrm>
              <a:off x="5232" y="848"/>
              <a:ext cx="292" cy="196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80" y="184"/>
                </a:cxn>
                <a:cxn ang="0">
                  <a:pos x="0" y="196"/>
                </a:cxn>
                <a:cxn ang="0">
                  <a:pos x="12" y="192"/>
                </a:cxn>
                <a:cxn ang="0">
                  <a:pos x="36" y="180"/>
                </a:cxn>
                <a:cxn ang="0">
                  <a:pos x="92" y="172"/>
                </a:cxn>
                <a:cxn ang="0">
                  <a:pos x="156" y="148"/>
                </a:cxn>
                <a:cxn ang="0">
                  <a:pos x="200" y="132"/>
                </a:cxn>
                <a:cxn ang="0">
                  <a:pos x="228" y="108"/>
                </a:cxn>
                <a:cxn ang="0">
                  <a:pos x="240" y="88"/>
                </a:cxn>
                <a:cxn ang="0">
                  <a:pos x="248" y="72"/>
                </a:cxn>
                <a:cxn ang="0">
                  <a:pos x="240" y="60"/>
                </a:cxn>
                <a:cxn ang="0">
                  <a:pos x="236" y="40"/>
                </a:cxn>
                <a:cxn ang="0">
                  <a:pos x="216" y="24"/>
                </a:cxn>
                <a:cxn ang="0">
                  <a:pos x="180" y="0"/>
                </a:cxn>
                <a:cxn ang="0">
                  <a:pos x="216" y="4"/>
                </a:cxn>
                <a:cxn ang="0">
                  <a:pos x="240" y="12"/>
                </a:cxn>
                <a:cxn ang="0">
                  <a:pos x="260" y="28"/>
                </a:cxn>
                <a:cxn ang="0">
                  <a:pos x="280" y="40"/>
                </a:cxn>
                <a:cxn ang="0">
                  <a:pos x="292" y="64"/>
                </a:cxn>
                <a:cxn ang="0">
                  <a:pos x="292" y="76"/>
                </a:cxn>
                <a:cxn ang="0">
                  <a:pos x="292" y="84"/>
                </a:cxn>
                <a:cxn ang="0">
                  <a:pos x="284" y="108"/>
                </a:cxn>
                <a:cxn ang="0">
                  <a:pos x="260" y="132"/>
                </a:cxn>
                <a:cxn ang="0">
                  <a:pos x="228" y="148"/>
                </a:cxn>
                <a:cxn ang="0">
                  <a:pos x="200" y="160"/>
                </a:cxn>
                <a:cxn ang="0">
                  <a:pos x="140" y="180"/>
                </a:cxn>
                <a:cxn ang="0">
                  <a:pos x="116" y="184"/>
                </a:cxn>
              </a:cxnLst>
              <a:rect l="0" t="0" r="0" b="0"/>
              <a:pathLst>
                <a:path w="292" h="196">
                  <a:moveTo>
                    <a:pt x="116" y="184"/>
                  </a:moveTo>
                  <a:lnTo>
                    <a:pt x="80" y="184"/>
                  </a:lnTo>
                  <a:lnTo>
                    <a:pt x="0" y="196"/>
                  </a:lnTo>
                  <a:lnTo>
                    <a:pt x="12" y="192"/>
                  </a:lnTo>
                  <a:lnTo>
                    <a:pt x="36" y="180"/>
                  </a:lnTo>
                  <a:lnTo>
                    <a:pt x="92" y="172"/>
                  </a:lnTo>
                  <a:lnTo>
                    <a:pt x="156" y="148"/>
                  </a:lnTo>
                  <a:lnTo>
                    <a:pt x="200" y="132"/>
                  </a:lnTo>
                  <a:lnTo>
                    <a:pt x="228" y="108"/>
                  </a:lnTo>
                  <a:lnTo>
                    <a:pt x="240" y="88"/>
                  </a:lnTo>
                  <a:lnTo>
                    <a:pt x="248" y="72"/>
                  </a:lnTo>
                  <a:lnTo>
                    <a:pt x="240" y="60"/>
                  </a:lnTo>
                  <a:lnTo>
                    <a:pt x="236" y="40"/>
                  </a:lnTo>
                  <a:lnTo>
                    <a:pt x="216" y="24"/>
                  </a:lnTo>
                  <a:lnTo>
                    <a:pt x="180" y="0"/>
                  </a:lnTo>
                  <a:lnTo>
                    <a:pt x="216" y="4"/>
                  </a:lnTo>
                  <a:lnTo>
                    <a:pt x="240" y="12"/>
                  </a:lnTo>
                  <a:lnTo>
                    <a:pt x="260" y="28"/>
                  </a:lnTo>
                  <a:lnTo>
                    <a:pt x="280" y="40"/>
                  </a:lnTo>
                  <a:lnTo>
                    <a:pt x="292" y="64"/>
                  </a:lnTo>
                  <a:lnTo>
                    <a:pt x="292" y="76"/>
                  </a:lnTo>
                  <a:lnTo>
                    <a:pt x="292" y="84"/>
                  </a:lnTo>
                  <a:lnTo>
                    <a:pt x="284" y="108"/>
                  </a:lnTo>
                  <a:lnTo>
                    <a:pt x="260" y="132"/>
                  </a:lnTo>
                  <a:lnTo>
                    <a:pt x="228" y="148"/>
                  </a:lnTo>
                  <a:lnTo>
                    <a:pt x="200" y="160"/>
                  </a:lnTo>
                  <a:lnTo>
                    <a:pt x="140" y="180"/>
                  </a:lnTo>
                  <a:lnTo>
                    <a:pt x="116" y="1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00" name="図形 31"/>
            <p:cNvSpPr>
              <a:spLocks/>
            </p:cNvSpPr>
            <p:nvPr/>
          </p:nvSpPr>
          <p:spPr bwMode="auto">
            <a:xfrm>
              <a:off x="5384" y="831"/>
              <a:ext cx="192" cy="197"/>
            </a:xfrm>
            <a:custGeom>
              <a:avLst/>
              <a:gdLst/>
              <a:ahLst/>
              <a:cxnLst>
                <a:cxn ang="0">
                  <a:pos x="192" y="88"/>
                </a:cxn>
                <a:cxn ang="0">
                  <a:pos x="192" y="92"/>
                </a:cxn>
                <a:cxn ang="0">
                  <a:pos x="188" y="112"/>
                </a:cxn>
                <a:cxn ang="0">
                  <a:pos x="176" y="128"/>
                </a:cxn>
                <a:cxn ang="0">
                  <a:pos x="156" y="148"/>
                </a:cxn>
                <a:cxn ang="0">
                  <a:pos x="128" y="164"/>
                </a:cxn>
                <a:cxn ang="0">
                  <a:pos x="72" y="184"/>
                </a:cxn>
                <a:cxn ang="0">
                  <a:pos x="52" y="188"/>
                </a:cxn>
                <a:cxn ang="0">
                  <a:pos x="12" y="196"/>
                </a:cxn>
                <a:cxn ang="0">
                  <a:pos x="48" y="184"/>
                </a:cxn>
                <a:cxn ang="0">
                  <a:pos x="88" y="164"/>
                </a:cxn>
                <a:cxn ang="0">
                  <a:pos x="128" y="136"/>
                </a:cxn>
                <a:cxn ang="0">
                  <a:pos x="140" y="116"/>
                </a:cxn>
                <a:cxn ang="0">
                  <a:pos x="144" y="100"/>
                </a:cxn>
                <a:cxn ang="0">
                  <a:pos x="144" y="92"/>
                </a:cxn>
                <a:cxn ang="0">
                  <a:pos x="144" y="80"/>
                </a:cxn>
                <a:cxn ang="0">
                  <a:pos x="128" y="52"/>
                </a:cxn>
                <a:cxn ang="0">
                  <a:pos x="116" y="40"/>
                </a:cxn>
                <a:cxn ang="0">
                  <a:pos x="88" y="28"/>
                </a:cxn>
                <a:cxn ang="0">
                  <a:pos x="60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48" y="8"/>
                </a:cxn>
                <a:cxn ang="0">
                  <a:pos x="108" y="20"/>
                </a:cxn>
                <a:cxn ang="0">
                  <a:pos x="132" y="32"/>
                </a:cxn>
                <a:cxn ang="0">
                  <a:pos x="164" y="44"/>
                </a:cxn>
                <a:cxn ang="0">
                  <a:pos x="180" y="64"/>
                </a:cxn>
                <a:cxn ang="0">
                  <a:pos x="192" y="88"/>
                </a:cxn>
              </a:cxnLst>
              <a:rect l="0" t="0" r="0" b="0"/>
              <a:pathLst>
                <a:path w="192" h="196">
                  <a:moveTo>
                    <a:pt x="192" y="88"/>
                  </a:moveTo>
                  <a:lnTo>
                    <a:pt x="192" y="92"/>
                  </a:lnTo>
                  <a:lnTo>
                    <a:pt x="188" y="112"/>
                  </a:lnTo>
                  <a:lnTo>
                    <a:pt x="176" y="128"/>
                  </a:lnTo>
                  <a:lnTo>
                    <a:pt x="156" y="148"/>
                  </a:lnTo>
                  <a:lnTo>
                    <a:pt x="128" y="164"/>
                  </a:lnTo>
                  <a:lnTo>
                    <a:pt x="72" y="184"/>
                  </a:lnTo>
                  <a:lnTo>
                    <a:pt x="52" y="188"/>
                  </a:lnTo>
                  <a:lnTo>
                    <a:pt x="12" y="196"/>
                  </a:lnTo>
                  <a:lnTo>
                    <a:pt x="48" y="184"/>
                  </a:lnTo>
                  <a:lnTo>
                    <a:pt x="88" y="164"/>
                  </a:lnTo>
                  <a:lnTo>
                    <a:pt x="128" y="136"/>
                  </a:lnTo>
                  <a:lnTo>
                    <a:pt x="140" y="116"/>
                  </a:lnTo>
                  <a:lnTo>
                    <a:pt x="144" y="100"/>
                  </a:lnTo>
                  <a:lnTo>
                    <a:pt x="144" y="92"/>
                  </a:lnTo>
                  <a:lnTo>
                    <a:pt x="144" y="80"/>
                  </a:lnTo>
                  <a:lnTo>
                    <a:pt x="128" y="52"/>
                  </a:lnTo>
                  <a:lnTo>
                    <a:pt x="116" y="40"/>
                  </a:lnTo>
                  <a:lnTo>
                    <a:pt x="88" y="28"/>
                  </a:lnTo>
                  <a:lnTo>
                    <a:pt x="60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48" y="8"/>
                  </a:lnTo>
                  <a:lnTo>
                    <a:pt x="108" y="20"/>
                  </a:lnTo>
                  <a:lnTo>
                    <a:pt x="132" y="32"/>
                  </a:lnTo>
                  <a:lnTo>
                    <a:pt x="164" y="44"/>
                  </a:lnTo>
                  <a:lnTo>
                    <a:pt x="180" y="64"/>
                  </a:lnTo>
                  <a:lnTo>
                    <a:pt x="192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01" name="図形 32"/>
            <p:cNvSpPr>
              <a:spLocks/>
            </p:cNvSpPr>
            <p:nvPr/>
          </p:nvSpPr>
          <p:spPr bwMode="auto">
            <a:xfrm>
              <a:off x="4880" y="756"/>
              <a:ext cx="625" cy="580"/>
            </a:xfrm>
            <a:custGeom>
              <a:avLst/>
              <a:gdLst/>
              <a:ahLst/>
              <a:cxnLst>
                <a:cxn ang="0">
                  <a:pos x="408" y="60"/>
                </a:cxn>
                <a:cxn ang="0">
                  <a:pos x="516" y="84"/>
                </a:cxn>
                <a:cxn ang="0">
                  <a:pos x="576" y="128"/>
                </a:cxn>
                <a:cxn ang="0">
                  <a:pos x="592" y="164"/>
                </a:cxn>
                <a:cxn ang="0">
                  <a:pos x="576" y="200"/>
                </a:cxn>
                <a:cxn ang="0">
                  <a:pos x="504" y="240"/>
                </a:cxn>
                <a:cxn ang="0">
                  <a:pos x="396" y="264"/>
                </a:cxn>
                <a:cxn ang="0">
                  <a:pos x="344" y="288"/>
                </a:cxn>
                <a:cxn ang="0">
                  <a:pos x="248" y="320"/>
                </a:cxn>
                <a:cxn ang="0">
                  <a:pos x="172" y="376"/>
                </a:cxn>
                <a:cxn ang="0">
                  <a:pos x="152" y="404"/>
                </a:cxn>
                <a:cxn ang="0">
                  <a:pos x="152" y="428"/>
                </a:cxn>
                <a:cxn ang="0">
                  <a:pos x="196" y="484"/>
                </a:cxn>
                <a:cxn ang="0">
                  <a:pos x="308" y="520"/>
                </a:cxn>
                <a:cxn ang="0">
                  <a:pos x="624" y="580"/>
                </a:cxn>
                <a:cxn ang="0">
                  <a:pos x="420" y="556"/>
                </a:cxn>
                <a:cxn ang="0">
                  <a:pos x="220" y="512"/>
                </a:cxn>
                <a:cxn ang="0">
                  <a:pos x="124" y="460"/>
                </a:cxn>
                <a:cxn ang="0">
                  <a:pos x="92" y="412"/>
                </a:cxn>
                <a:cxn ang="0">
                  <a:pos x="92" y="380"/>
                </a:cxn>
                <a:cxn ang="0">
                  <a:pos x="140" y="332"/>
                </a:cxn>
                <a:cxn ang="0">
                  <a:pos x="212" y="296"/>
                </a:cxn>
                <a:cxn ang="0">
                  <a:pos x="308" y="276"/>
                </a:cxn>
                <a:cxn ang="0">
                  <a:pos x="460" y="228"/>
                </a:cxn>
                <a:cxn ang="0">
                  <a:pos x="496" y="204"/>
                </a:cxn>
                <a:cxn ang="0">
                  <a:pos x="516" y="152"/>
                </a:cxn>
                <a:cxn ang="0">
                  <a:pos x="492" y="120"/>
                </a:cxn>
                <a:cxn ang="0">
                  <a:pos x="408" y="72"/>
                </a:cxn>
                <a:cxn ang="0">
                  <a:pos x="308" y="52"/>
                </a:cxn>
                <a:cxn ang="0">
                  <a:pos x="44" y="52"/>
                </a:cxn>
                <a:cxn ang="0">
                  <a:pos x="0" y="0"/>
                </a:cxn>
                <a:cxn ang="0">
                  <a:pos x="112" y="28"/>
                </a:cxn>
                <a:cxn ang="0">
                  <a:pos x="376" y="60"/>
                </a:cxn>
              </a:cxnLst>
              <a:rect l="0" t="0" r="0" b="0"/>
              <a:pathLst>
                <a:path w="624" h="580">
                  <a:moveTo>
                    <a:pt x="376" y="60"/>
                  </a:moveTo>
                  <a:lnTo>
                    <a:pt x="408" y="60"/>
                  </a:lnTo>
                  <a:lnTo>
                    <a:pt x="472" y="72"/>
                  </a:lnTo>
                  <a:lnTo>
                    <a:pt x="516" y="84"/>
                  </a:lnTo>
                  <a:lnTo>
                    <a:pt x="544" y="104"/>
                  </a:lnTo>
                  <a:lnTo>
                    <a:pt x="576" y="128"/>
                  </a:lnTo>
                  <a:lnTo>
                    <a:pt x="592" y="156"/>
                  </a:lnTo>
                  <a:lnTo>
                    <a:pt x="592" y="164"/>
                  </a:lnTo>
                  <a:lnTo>
                    <a:pt x="588" y="180"/>
                  </a:lnTo>
                  <a:lnTo>
                    <a:pt x="576" y="200"/>
                  </a:lnTo>
                  <a:lnTo>
                    <a:pt x="552" y="216"/>
                  </a:lnTo>
                  <a:lnTo>
                    <a:pt x="504" y="240"/>
                  </a:lnTo>
                  <a:lnTo>
                    <a:pt x="436" y="260"/>
                  </a:lnTo>
                  <a:lnTo>
                    <a:pt x="396" y="264"/>
                  </a:lnTo>
                  <a:lnTo>
                    <a:pt x="364" y="276"/>
                  </a:lnTo>
                  <a:lnTo>
                    <a:pt x="344" y="288"/>
                  </a:lnTo>
                  <a:lnTo>
                    <a:pt x="296" y="300"/>
                  </a:lnTo>
                  <a:lnTo>
                    <a:pt x="248" y="320"/>
                  </a:lnTo>
                  <a:lnTo>
                    <a:pt x="208" y="344"/>
                  </a:lnTo>
                  <a:lnTo>
                    <a:pt x="172" y="376"/>
                  </a:lnTo>
                  <a:lnTo>
                    <a:pt x="160" y="388"/>
                  </a:lnTo>
                  <a:lnTo>
                    <a:pt x="152" y="404"/>
                  </a:lnTo>
                  <a:lnTo>
                    <a:pt x="148" y="416"/>
                  </a:lnTo>
                  <a:lnTo>
                    <a:pt x="152" y="428"/>
                  </a:lnTo>
                  <a:lnTo>
                    <a:pt x="164" y="460"/>
                  </a:lnTo>
                  <a:lnTo>
                    <a:pt x="196" y="484"/>
                  </a:lnTo>
                  <a:lnTo>
                    <a:pt x="244" y="500"/>
                  </a:lnTo>
                  <a:lnTo>
                    <a:pt x="308" y="520"/>
                  </a:lnTo>
                  <a:lnTo>
                    <a:pt x="424" y="544"/>
                  </a:lnTo>
                  <a:lnTo>
                    <a:pt x="624" y="580"/>
                  </a:lnTo>
                  <a:lnTo>
                    <a:pt x="520" y="572"/>
                  </a:lnTo>
                  <a:lnTo>
                    <a:pt x="420" y="556"/>
                  </a:lnTo>
                  <a:lnTo>
                    <a:pt x="304" y="536"/>
                  </a:lnTo>
                  <a:lnTo>
                    <a:pt x="220" y="512"/>
                  </a:lnTo>
                  <a:lnTo>
                    <a:pt x="160" y="484"/>
                  </a:lnTo>
                  <a:lnTo>
                    <a:pt x="124" y="460"/>
                  </a:lnTo>
                  <a:lnTo>
                    <a:pt x="96" y="428"/>
                  </a:lnTo>
                  <a:lnTo>
                    <a:pt x="92" y="412"/>
                  </a:lnTo>
                  <a:lnTo>
                    <a:pt x="92" y="400"/>
                  </a:lnTo>
                  <a:lnTo>
                    <a:pt x="92" y="380"/>
                  </a:lnTo>
                  <a:lnTo>
                    <a:pt x="112" y="348"/>
                  </a:lnTo>
                  <a:lnTo>
                    <a:pt x="140" y="332"/>
                  </a:lnTo>
                  <a:lnTo>
                    <a:pt x="176" y="312"/>
                  </a:lnTo>
                  <a:lnTo>
                    <a:pt x="212" y="296"/>
                  </a:lnTo>
                  <a:lnTo>
                    <a:pt x="280" y="284"/>
                  </a:lnTo>
                  <a:lnTo>
                    <a:pt x="308" y="276"/>
                  </a:lnTo>
                  <a:lnTo>
                    <a:pt x="408" y="252"/>
                  </a:lnTo>
                  <a:lnTo>
                    <a:pt x="460" y="228"/>
                  </a:lnTo>
                  <a:lnTo>
                    <a:pt x="492" y="212"/>
                  </a:lnTo>
                  <a:lnTo>
                    <a:pt x="496" y="204"/>
                  </a:lnTo>
                  <a:lnTo>
                    <a:pt x="516" y="176"/>
                  </a:lnTo>
                  <a:lnTo>
                    <a:pt x="516" y="152"/>
                  </a:lnTo>
                  <a:lnTo>
                    <a:pt x="504" y="132"/>
                  </a:lnTo>
                  <a:lnTo>
                    <a:pt x="492" y="120"/>
                  </a:lnTo>
                  <a:lnTo>
                    <a:pt x="456" y="96"/>
                  </a:lnTo>
                  <a:lnTo>
                    <a:pt x="408" y="72"/>
                  </a:lnTo>
                  <a:lnTo>
                    <a:pt x="364" y="60"/>
                  </a:lnTo>
                  <a:lnTo>
                    <a:pt x="308" y="52"/>
                  </a:lnTo>
                  <a:lnTo>
                    <a:pt x="196" y="48"/>
                  </a:lnTo>
                  <a:lnTo>
                    <a:pt x="44" y="5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112" y="28"/>
                  </a:lnTo>
                  <a:lnTo>
                    <a:pt x="224" y="48"/>
                  </a:lnTo>
                  <a:lnTo>
                    <a:pt x="376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02" name="図形 33"/>
            <p:cNvSpPr>
              <a:spLocks/>
            </p:cNvSpPr>
            <p:nvPr/>
          </p:nvSpPr>
          <p:spPr bwMode="auto">
            <a:xfrm>
              <a:off x="5697" y="768"/>
              <a:ext cx="0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0" b="0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03" name="図形 34"/>
            <p:cNvSpPr>
              <a:spLocks/>
            </p:cNvSpPr>
            <p:nvPr/>
          </p:nvSpPr>
          <p:spPr bwMode="auto">
            <a:xfrm>
              <a:off x="4924" y="472"/>
              <a:ext cx="276" cy="308"/>
            </a:xfrm>
            <a:custGeom>
              <a:avLst/>
              <a:gdLst/>
              <a:ahLst/>
              <a:cxnLst>
                <a:cxn ang="0">
                  <a:pos x="48" y="152"/>
                </a:cxn>
                <a:cxn ang="0">
                  <a:pos x="52" y="176"/>
                </a:cxn>
                <a:cxn ang="0">
                  <a:pos x="68" y="204"/>
                </a:cxn>
                <a:cxn ang="0">
                  <a:pos x="96" y="228"/>
                </a:cxn>
                <a:cxn ang="0">
                  <a:pos x="132" y="240"/>
                </a:cxn>
                <a:cxn ang="0">
                  <a:pos x="204" y="276"/>
                </a:cxn>
                <a:cxn ang="0">
                  <a:pos x="276" y="308"/>
                </a:cxn>
                <a:cxn ang="0">
                  <a:pos x="200" y="284"/>
                </a:cxn>
                <a:cxn ang="0">
                  <a:pos x="104" y="248"/>
                </a:cxn>
                <a:cxn ang="0">
                  <a:pos x="60" y="228"/>
                </a:cxn>
                <a:cxn ang="0">
                  <a:pos x="24" y="204"/>
                </a:cxn>
                <a:cxn ang="0">
                  <a:pos x="0" y="176"/>
                </a:cxn>
                <a:cxn ang="0">
                  <a:pos x="0" y="156"/>
                </a:cxn>
                <a:cxn ang="0">
                  <a:pos x="0" y="140"/>
                </a:cxn>
                <a:cxn ang="0">
                  <a:pos x="4" y="120"/>
                </a:cxn>
                <a:cxn ang="0">
                  <a:pos x="16" y="104"/>
                </a:cxn>
                <a:cxn ang="0">
                  <a:pos x="36" y="76"/>
                </a:cxn>
                <a:cxn ang="0">
                  <a:pos x="68" y="60"/>
                </a:cxn>
                <a:cxn ang="0">
                  <a:pos x="108" y="36"/>
                </a:cxn>
                <a:cxn ang="0">
                  <a:pos x="168" y="16"/>
                </a:cxn>
                <a:cxn ang="0">
                  <a:pos x="240" y="0"/>
                </a:cxn>
                <a:cxn ang="0">
                  <a:pos x="248" y="0"/>
                </a:cxn>
                <a:cxn ang="0">
                  <a:pos x="188" y="16"/>
                </a:cxn>
                <a:cxn ang="0">
                  <a:pos x="140" y="40"/>
                </a:cxn>
                <a:cxn ang="0">
                  <a:pos x="104" y="64"/>
                </a:cxn>
                <a:cxn ang="0">
                  <a:pos x="80" y="92"/>
                </a:cxn>
                <a:cxn ang="0">
                  <a:pos x="60" y="116"/>
                </a:cxn>
                <a:cxn ang="0">
                  <a:pos x="52" y="132"/>
                </a:cxn>
                <a:cxn ang="0">
                  <a:pos x="48" y="152"/>
                </a:cxn>
              </a:cxnLst>
              <a:rect l="0" t="0" r="0" b="0"/>
              <a:pathLst>
                <a:path w="276" h="308">
                  <a:moveTo>
                    <a:pt x="48" y="152"/>
                  </a:moveTo>
                  <a:lnTo>
                    <a:pt x="52" y="176"/>
                  </a:lnTo>
                  <a:lnTo>
                    <a:pt x="68" y="204"/>
                  </a:lnTo>
                  <a:lnTo>
                    <a:pt x="96" y="228"/>
                  </a:lnTo>
                  <a:lnTo>
                    <a:pt x="132" y="240"/>
                  </a:lnTo>
                  <a:lnTo>
                    <a:pt x="204" y="276"/>
                  </a:lnTo>
                  <a:lnTo>
                    <a:pt x="276" y="308"/>
                  </a:lnTo>
                  <a:lnTo>
                    <a:pt x="200" y="284"/>
                  </a:lnTo>
                  <a:lnTo>
                    <a:pt x="104" y="248"/>
                  </a:lnTo>
                  <a:lnTo>
                    <a:pt x="60" y="228"/>
                  </a:lnTo>
                  <a:lnTo>
                    <a:pt x="24" y="204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4" y="120"/>
                  </a:lnTo>
                  <a:lnTo>
                    <a:pt x="16" y="104"/>
                  </a:lnTo>
                  <a:lnTo>
                    <a:pt x="36" y="76"/>
                  </a:lnTo>
                  <a:lnTo>
                    <a:pt x="68" y="60"/>
                  </a:lnTo>
                  <a:lnTo>
                    <a:pt x="108" y="36"/>
                  </a:lnTo>
                  <a:lnTo>
                    <a:pt x="168" y="16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188" y="16"/>
                  </a:lnTo>
                  <a:lnTo>
                    <a:pt x="140" y="40"/>
                  </a:lnTo>
                  <a:lnTo>
                    <a:pt x="104" y="64"/>
                  </a:lnTo>
                  <a:lnTo>
                    <a:pt x="80" y="92"/>
                  </a:lnTo>
                  <a:lnTo>
                    <a:pt x="60" y="116"/>
                  </a:lnTo>
                  <a:lnTo>
                    <a:pt x="52" y="132"/>
                  </a:lnTo>
                  <a:lnTo>
                    <a:pt x="48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04" name="図形 35"/>
            <p:cNvSpPr>
              <a:spLocks/>
            </p:cNvSpPr>
            <p:nvPr/>
          </p:nvSpPr>
          <p:spPr bwMode="auto">
            <a:xfrm>
              <a:off x="5032" y="448"/>
              <a:ext cx="696" cy="360"/>
            </a:xfrm>
            <a:custGeom>
              <a:avLst/>
              <a:gdLst/>
              <a:ahLst/>
              <a:cxnLst>
                <a:cxn ang="0">
                  <a:pos x="164" y="76"/>
                </a:cxn>
                <a:cxn ang="0">
                  <a:pos x="128" y="96"/>
                </a:cxn>
                <a:cxn ang="0">
                  <a:pos x="104" y="116"/>
                </a:cxn>
                <a:cxn ang="0">
                  <a:pos x="84" y="132"/>
                </a:cxn>
                <a:cxn ang="0">
                  <a:pos x="80" y="152"/>
                </a:cxn>
                <a:cxn ang="0">
                  <a:pos x="80" y="180"/>
                </a:cxn>
                <a:cxn ang="0">
                  <a:pos x="92" y="204"/>
                </a:cxn>
                <a:cxn ang="0">
                  <a:pos x="116" y="228"/>
                </a:cxn>
                <a:cxn ang="0">
                  <a:pos x="132" y="248"/>
                </a:cxn>
                <a:cxn ang="0">
                  <a:pos x="164" y="260"/>
                </a:cxn>
                <a:cxn ang="0">
                  <a:pos x="236" y="288"/>
                </a:cxn>
                <a:cxn ang="0">
                  <a:pos x="328" y="308"/>
                </a:cxn>
                <a:cxn ang="0">
                  <a:pos x="424" y="324"/>
                </a:cxn>
                <a:cxn ang="0">
                  <a:pos x="592" y="344"/>
                </a:cxn>
                <a:cxn ang="0">
                  <a:pos x="676" y="344"/>
                </a:cxn>
                <a:cxn ang="0">
                  <a:pos x="688" y="356"/>
                </a:cxn>
                <a:cxn ang="0">
                  <a:pos x="696" y="360"/>
                </a:cxn>
                <a:cxn ang="0">
                  <a:pos x="648" y="360"/>
                </a:cxn>
                <a:cxn ang="0">
                  <a:pos x="544" y="360"/>
                </a:cxn>
                <a:cxn ang="0">
                  <a:pos x="472" y="356"/>
                </a:cxn>
                <a:cxn ang="0">
                  <a:pos x="388" y="344"/>
                </a:cxn>
                <a:cxn ang="0">
                  <a:pos x="292" y="320"/>
                </a:cxn>
                <a:cxn ang="0">
                  <a:pos x="188" y="296"/>
                </a:cxn>
                <a:cxn ang="0">
                  <a:pos x="164" y="284"/>
                </a:cxn>
                <a:cxn ang="0">
                  <a:pos x="108" y="264"/>
                </a:cxn>
                <a:cxn ang="0">
                  <a:pos x="44" y="240"/>
                </a:cxn>
                <a:cxn ang="0">
                  <a:pos x="20" y="216"/>
                </a:cxn>
                <a:cxn ang="0">
                  <a:pos x="8" y="192"/>
                </a:cxn>
                <a:cxn ang="0">
                  <a:pos x="0" y="164"/>
                </a:cxn>
                <a:cxn ang="0">
                  <a:pos x="12" y="132"/>
                </a:cxn>
                <a:cxn ang="0">
                  <a:pos x="24" y="120"/>
                </a:cxn>
                <a:cxn ang="0">
                  <a:pos x="68" y="84"/>
                </a:cxn>
                <a:cxn ang="0">
                  <a:pos x="104" y="60"/>
                </a:cxn>
                <a:cxn ang="0">
                  <a:pos x="152" y="40"/>
                </a:cxn>
                <a:cxn ang="0">
                  <a:pos x="220" y="24"/>
                </a:cxn>
                <a:cxn ang="0">
                  <a:pos x="296" y="12"/>
                </a:cxn>
                <a:cxn ang="0">
                  <a:pos x="436" y="0"/>
                </a:cxn>
                <a:cxn ang="0">
                  <a:pos x="316" y="24"/>
                </a:cxn>
                <a:cxn ang="0">
                  <a:pos x="232" y="48"/>
                </a:cxn>
                <a:cxn ang="0">
                  <a:pos x="164" y="76"/>
                </a:cxn>
              </a:cxnLst>
              <a:rect l="0" t="0" r="0" b="0"/>
              <a:pathLst>
                <a:path w="696" h="360">
                  <a:moveTo>
                    <a:pt x="164" y="76"/>
                  </a:moveTo>
                  <a:lnTo>
                    <a:pt x="128" y="96"/>
                  </a:lnTo>
                  <a:lnTo>
                    <a:pt x="104" y="116"/>
                  </a:lnTo>
                  <a:lnTo>
                    <a:pt x="84" y="132"/>
                  </a:lnTo>
                  <a:lnTo>
                    <a:pt x="80" y="152"/>
                  </a:lnTo>
                  <a:lnTo>
                    <a:pt x="80" y="180"/>
                  </a:lnTo>
                  <a:lnTo>
                    <a:pt x="92" y="204"/>
                  </a:lnTo>
                  <a:lnTo>
                    <a:pt x="116" y="228"/>
                  </a:lnTo>
                  <a:lnTo>
                    <a:pt x="132" y="248"/>
                  </a:lnTo>
                  <a:lnTo>
                    <a:pt x="164" y="260"/>
                  </a:lnTo>
                  <a:lnTo>
                    <a:pt x="236" y="288"/>
                  </a:lnTo>
                  <a:lnTo>
                    <a:pt x="328" y="308"/>
                  </a:lnTo>
                  <a:lnTo>
                    <a:pt x="424" y="324"/>
                  </a:lnTo>
                  <a:lnTo>
                    <a:pt x="592" y="344"/>
                  </a:lnTo>
                  <a:lnTo>
                    <a:pt x="676" y="344"/>
                  </a:lnTo>
                  <a:lnTo>
                    <a:pt x="688" y="356"/>
                  </a:lnTo>
                  <a:lnTo>
                    <a:pt x="696" y="360"/>
                  </a:lnTo>
                  <a:lnTo>
                    <a:pt x="648" y="360"/>
                  </a:lnTo>
                  <a:lnTo>
                    <a:pt x="544" y="360"/>
                  </a:lnTo>
                  <a:lnTo>
                    <a:pt x="472" y="356"/>
                  </a:lnTo>
                  <a:lnTo>
                    <a:pt x="388" y="344"/>
                  </a:lnTo>
                  <a:lnTo>
                    <a:pt x="292" y="320"/>
                  </a:lnTo>
                  <a:lnTo>
                    <a:pt x="188" y="296"/>
                  </a:lnTo>
                  <a:lnTo>
                    <a:pt x="164" y="284"/>
                  </a:lnTo>
                  <a:lnTo>
                    <a:pt x="108" y="264"/>
                  </a:lnTo>
                  <a:lnTo>
                    <a:pt x="44" y="240"/>
                  </a:lnTo>
                  <a:lnTo>
                    <a:pt x="20" y="216"/>
                  </a:lnTo>
                  <a:lnTo>
                    <a:pt x="8" y="192"/>
                  </a:lnTo>
                  <a:lnTo>
                    <a:pt x="0" y="164"/>
                  </a:lnTo>
                  <a:lnTo>
                    <a:pt x="12" y="132"/>
                  </a:lnTo>
                  <a:lnTo>
                    <a:pt x="24" y="120"/>
                  </a:lnTo>
                  <a:lnTo>
                    <a:pt x="68" y="84"/>
                  </a:lnTo>
                  <a:lnTo>
                    <a:pt x="104" y="60"/>
                  </a:lnTo>
                  <a:lnTo>
                    <a:pt x="152" y="40"/>
                  </a:lnTo>
                  <a:lnTo>
                    <a:pt x="220" y="24"/>
                  </a:lnTo>
                  <a:lnTo>
                    <a:pt x="296" y="12"/>
                  </a:lnTo>
                  <a:lnTo>
                    <a:pt x="436" y="0"/>
                  </a:lnTo>
                  <a:lnTo>
                    <a:pt x="316" y="24"/>
                  </a:lnTo>
                  <a:lnTo>
                    <a:pt x="232" y="48"/>
                  </a:lnTo>
                  <a:lnTo>
                    <a:pt x="164" y="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05" name="図形 36"/>
            <p:cNvSpPr>
              <a:spLocks/>
            </p:cNvSpPr>
            <p:nvPr/>
          </p:nvSpPr>
          <p:spPr bwMode="auto">
            <a:xfrm>
              <a:off x="4772" y="400"/>
              <a:ext cx="840" cy="384"/>
            </a:xfrm>
            <a:custGeom>
              <a:avLst/>
              <a:gdLst/>
              <a:ahLst/>
              <a:cxnLst>
                <a:cxn ang="0">
                  <a:pos x="840" y="0"/>
                </a:cxn>
                <a:cxn ang="0">
                  <a:pos x="828" y="12"/>
                </a:cxn>
                <a:cxn ang="0">
                  <a:pos x="812" y="24"/>
                </a:cxn>
                <a:cxn ang="0">
                  <a:pos x="764" y="36"/>
                </a:cxn>
                <a:cxn ang="0">
                  <a:pos x="700" y="48"/>
                </a:cxn>
                <a:cxn ang="0">
                  <a:pos x="564" y="52"/>
                </a:cxn>
                <a:cxn ang="0">
                  <a:pos x="464" y="60"/>
                </a:cxn>
                <a:cxn ang="0">
                  <a:pos x="392" y="72"/>
                </a:cxn>
                <a:cxn ang="0">
                  <a:pos x="316" y="84"/>
                </a:cxn>
                <a:cxn ang="0">
                  <a:pos x="260" y="100"/>
                </a:cxn>
                <a:cxn ang="0">
                  <a:pos x="212" y="124"/>
                </a:cxn>
                <a:cxn ang="0">
                  <a:pos x="180" y="148"/>
                </a:cxn>
                <a:cxn ang="0">
                  <a:pos x="164" y="168"/>
                </a:cxn>
                <a:cxn ang="0">
                  <a:pos x="152" y="192"/>
                </a:cxn>
                <a:cxn ang="0">
                  <a:pos x="144" y="212"/>
                </a:cxn>
                <a:cxn ang="0">
                  <a:pos x="144" y="228"/>
                </a:cxn>
                <a:cxn ang="0">
                  <a:pos x="152" y="248"/>
                </a:cxn>
                <a:cxn ang="0">
                  <a:pos x="176" y="276"/>
                </a:cxn>
                <a:cxn ang="0">
                  <a:pos x="212" y="300"/>
                </a:cxn>
                <a:cxn ang="0">
                  <a:pos x="256" y="324"/>
                </a:cxn>
                <a:cxn ang="0">
                  <a:pos x="356" y="360"/>
                </a:cxn>
                <a:cxn ang="0">
                  <a:pos x="436" y="384"/>
                </a:cxn>
                <a:cxn ang="0">
                  <a:pos x="292" y="380"/>
                </a:cxn>
                <a:cxn ang="0">
                  <a:pos x="176" y="356"/>
                </a:cxn>
                <a:cxn ang="0">
                  <a:pos x="96" y="324"/>
                </a:cxn>
                <a:cxn ang="0">
                  <a:pos x="48" y="300"/>
                </a:cxn>
                <a:cxn ang="0">
                  <a:pos x="20" y="272"/>
                </a:cxn>
                <a:cxn ang="0">
                  <a:pos x="8" y="248"/>
                </a:cxn>
                <a:cxn ang="0">
                  <a:pos x="0" y="228"/>
                </a:cxn>
                <a:cxn ang="0">
                  <a:pos x="0" y="212"/>
                </a:cxn>
                <a:cxn ang="0">
                  <a:pos x="8" y="192"/>
                </a:cxn>
                <a:cxn ang="0">
                  <a:pos x="20" y="176"/>
                </a:cxn>
                <a:cxn ang="0">
                  <a:pos x="48" y="144"/>
                </a:cxn>
                <a:cxn ang="0">
                  <a:pos x="84" y="120"/>
                </a:cxn>
                <a:cxn ang="0">
                  <a:pos x="128" y="108"/>
                </a:cxn>
                <a:cxn ang="0">
                  <a:pos x="212" y="84"/>
                </a:cxn>
                <a:cxn ang="0">
                  <a:pos x="256" y="76"/>
                </a:cxn>
                <a:cxn ang="0">
                  <a:pos x="268" y="76"/>
                </a:cxn>
                <a:cxn ang="0">
                  <a:pos x="284" y="72"/>
                </a:cxn>
                <a:cxn ang="0">
                  <a:pos x="292" y="72"/>
                </a:cxn>
                <a:cxn ang="0">
                  <a:pos x="292" y="76"/>
                </a:cxn>
                <a:cxn ang="0">
                  <a:pos x="404" y="64"/>
                </a:cxn>
                <a:cxn ang="0">
                  <a:pos x="424" y="60"/>
                </a:cxn>
                <a:cxn ang="0">
                  <a:pos x="528" y="48"/>
                </a:cxn>
                <a:cxn ang="0">
                  <a:pos x="604" y="36"/>
                </a:cxn>
                <a:cxn ang="0">
                  <a:pos x="652" y="24"/>
                </a:cxn>
                <a:cxn ang="0">
                  <a:pos x="664" y="12"/>
                </a:cxn>
                <a:cxn ang="0">
                  <a:pos x="672" y="4"/>
                </a:cxn>
                <a:cxn ang="0">
                  <a:pos x="664" y="0"/>
                </a:cxn>
                <a:cxn ang="0">
                  <a:pos x="840" y="0"/>
                </a:cxn>
              </a:cxnLst>
              <a:rect l="0" t="0" r="0" b="0"/>
              <a:pathLst>
                <a:path w="840" h="384">
                  <a:moveTo>
                    <a:pt x="840" y="0"/>
                  </a:moveTo>
                  <a:lnTo>
                    <a:pt x="828" y="12"/>
                  </a:lnTo>
                  <a:lnTo>
                    <a:pt x="812" y="24"/>
                  </a:lnTo>
                  <a:lnTo>
                    <a:pt x="764" y="36"/>
                  </a:lnTo>
                  <a:lnTo>
                    <a:pt x="700" y="48"/>
                  </a:lnTo>
                  <a:lnTo>
                    <a:pt x="564" y="52"/>
                  </a:lnTo>
                  <a:lnTo>
                    <a:pt x="464" y="60"/>
                  </a:lnTo>
                  <a:lnTo>
                    <a:pt x="392" y="72"/>
                  </a:lnTo>
                  <a:lnTo>
                    <a:pt x="316" y="84"/>
                  </a:lnTo>
                  <a:lnTo>
                    <a:pt x="260" y="100"/>
                  </a:lnTo>
                  <a:lnTo>
                    <a:pt x="212" y="124"/>
                  </a:lnTo>
                  <a:lnTo>
                    <a:pt x="180" y="148"/>
                  </a:lnTo>
                  <a:lnTo>
                    <a:pt x="164" y="168"/>
                  </a:lnTo>
                  <a:lnTo>
                    <a:pt x="152" y="192"/>
                  </a:lnTo>
                  <a:lnTo>
                    <a:pt x="144" y="212"/>
                  </a:lnTo>
                  <a:lnTo>
                    <a:pt x="144" y="228"/>
                  </a:lnTo>
                  <a:lnTo>
                    <a:pt x="152" y="248"/>
                  </a:lnTo>
                  <a:lnTo>
                    <a:pt x="176" y="276"/>
                  </a:lnTo>
                  <a:lnTo>
                    <a:pt x="212" y="300"/>
                  </a:lnTo>
                  <a:lnTo>
                    <a:pt x="256" y="324"/>
                  </a:lnTo>
                  <a:lnTo>
                    <a:pt x="356" y="360"/>
                  </a:lnTo>
                  <a:lnTo>
                    <a:pt x="436" y="384"/>
                  </a:lnTo>
                  <a:lnTo>
                    <a:pt x="292" y="380"/>
                  </a:lnTo>
                  <a:lnTo>
                    <a:pt x="176" y="356"/>
                  </a:lnTo>
                  <a:lnTo>
                    <a:pt x="96" y="324"/>
                  </a:lnTo>
                  <a:lnTo>
                    <a:pt x="48" y="300"/>
                  </a:lnTo>
                  <a:lnTo>
                    <a:pt x="20" y="272"/>
                  </a:lnTo>
                  <a:lnTo>
                    <a:pt x="8" y="248"/>
                  </a:lnTo>
                  <a:lnTo>
                    <a:pt x="0" y="228"/>
                  </a:lnTo>
                  <a:lnTo>
                    <a:pt x="0" y="212"/>
                  </a:lnTo>
                  <a:lnTo>
                    <a:pt x="8" y="192"/>
                  </a:lnTo>
                  <a:lnTo>
                    <a:pt x="20" y="176"/>
                  </a:lnTo>
                  <a:lnTo>
                    <a:pt x="48" y="144"/>
                  </a:lnTo>
                  <a:lnTo>
                    <a:pt x="84" y="120"/>
                  </a:lnTo>
                  <a:lnTo>
                    <a:pt x="128" y="108"/>
                  </a:lnTo>
                  <a:lnTo>
                    <a:pt x="212" y="84"/>
                  </a:lnTo>
                  <a:lnTo>
                    <a:pt x="256" y="76"/>
                  </a:lnTo>
                  <a:lnTo>
                    <a:pt x="268" y="76"/>
                  </a:lnTo>
                  <a:lnTo>
                    <a:pt x="284" y="72"/>
                  </a:lnTo>
                  <a:lnTo>
                    <a:pt x="292" y="72"/>
                  </a:lnTo>
                  <a:lnTo>
                    <a:pt x="292" y="76"/>
                  </a:lnTo>
                  <a:lnTo>
                    <a:pt x="404" y="64"/>
                  </a:lnTo>
                  <a:lnTo>
                    <a:pt x="424" y="60"/>
                  </a:lnTo>
                  <a:lnTo>
                    <a:pt x="528" y="48"/>
                  </a:lnTo>
                  <a:lnTo>
                    <a:pt x="604" y="36"/>
                  </a:lnTo>
                  <a:lnTo>
                    <a:pt x="652" y="24"/>
                  </a:lnTo>
                  <a:lnTo>
                    <a:pt x="664" y="12"/>
                  </a:lnTo>
                  <a:lnTo>
                    <a:pt x="672" y="4"/>
                  </a:lnTo>
                  <a:lnTo>
                    <a:pt x="664" y="0"/>
                  </a:lnTo>
                  <a:lnTo>
                    <a:pt x="84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06" name="図形 37"/>
            <p:cNvSpPr>
              <a:spLocks/>
            </p:cNvSpPr>
            <p:nvPr/>
          </p:nvSpPr>
          <p:spPr bwMode="auto">
            <a:xfrm>
              <a:off x="5256" y="392"/>
              <a:ext cx="180" cy="56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80" y="12"/>
                </a:cxn>
                <a:cxn ang="0">
                  <a:pos x="176" y="20"/>
                </a:cxn>
                <a:cxn ang="0">
                  <a:pos x="152" y="32"/>
                </a:cxn>
                <a:cxn ang="0">
                  <a:pos x="96" y="44"/>
                </a:cxn>
                <a:cxn ang="0">
                  <a:pos x="0" y="56"/>
                </a:cxn>
                <a:cxn ang="0">
                  <a:pos x="68" y="36"/>
                </a:cxn>
                <a:cxn ang="0">
                  <a:pos x="84" y="24"/>
                </a:cxn>
                <a:cxn ang="0">
                  <a:pos x="92" y="12"/>
                </a:cxn>
                <a:cxn ang="0">
                  <a:pos x="92" y="8"/>
                </a:cxn>
                <a:cxn ang="0">
                  <a:pos x="92" y="0"/>
                </a:cxn>
                <a:cxn ang="0">
                  <a:pos x="176" y="8"/>
                </a:cxn>
              </a:cxnLst>
              <a:rect l="0" t="0" r="0" b="0"/>
              <a:pathLst>
                <a:path w="180" h="56">
                  <a:moveTo>
                    <a:pt x="176" y="8"/>
                  </a:moveTo>
                  <a:lnTo>
                    <a:pt x="180" y="12"/>
                  </a:lnTo>
                  <a:lnTo>
                    <a:pt x="176" y="20"/>
                  </a:lnTo>
                  <a:lnTo>
                    <a:pt x="152" y="32"/>
                  </a:lnTo>
                  <a:lnTo>
                    <a:pt x="96" y="44"/>
                  </a:lnTo>
                  <a:lnTo>
                    <a:pt x="0" y="56"/>
                  </a:lnTo>
                  <a:lnTo>
                    <a:pt x="68" y="36"/>
                  </a:lnTo>
                  <a:lnTo>
                    <a:pt x="84" y="24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2" y="0"/>
                  </a:lnTo>
                  <a:lnTo>
                    <a:pt x="17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07" name="図形 38"/>
            <p:cNvSpPr>
              <a:spLocks/>
            </p:cNvSpPr>
            <p:nvPr/>
          </p:nvSpPr>
          <p:spPr bwMode="auto">
            <a:xfrm>
              <a:off x="5101" y="388"/>
              <a:ext cx="247" cy="76"/>
            </a:xfrm>
            <a:custGeom>
              <a:avLst/>
              <a:gdLst/>
              <a:ahLst/>
              <a:cxnLst>
                <a:cxn ang="0">
                  <a:pos x="240" y="4"/>
                </a:cxn>
                <a:cxn ang="0">
                  <a:pos x="248" y="16"/>
                </a:cxn>
                <a:cxn ang="0">
                  <a:pos x="236" y="28"/>
                </a:cxn>
                <a:cxn ang="0">
                  <a:pos x="212" y="40"/>
                </a:cxn>
                <a:cxn ang="0">
                  <a:pos x="164" y="60"/>
                </a:cxn>
                <a:cxn ang="0">
                  <a:pos x="76" y="72"/>
                </a:cxn>
                <a:cxn ang="0">
                  <a:pos x="0" y="76"/>
                </a:cxn>
                <a:cxn ang="0">
                  <a:pos x="64" y="72"/>
                </a:cxn>
                <a:cxn ang="0">
                  <a:pos x="112" y="60"/>
                </a:cxn>
                <a:cxn ang="0">
                  <a:pos x="152" y="48"/>
                </a:cxn>
                <a:cxn ang="0">
                  <a:pos x="176" y="36"/>
                </a:cxn>
                <a:cxn ang="0">
                  <a:pos x="188" y="16"/>
                </a:cxn>
                <a:cxn ang="0">
                  <a:pos x="188" y="4"/>
                </a:cxn>
                <a:cxn ang="0">
                  <a:pos x="180" y="0"/>
                </a:cxn>
                <a:cxn ang="0">
                  <a:pos x="240" y="4"/>
                </a:cxn>
              </a:cxnLst>
              <a:rect l="0" t="0" r="0" b="0"/>
              <a:pathLst>
                <a:path w="248" h="76">
                  <a:moveTo>
                    <a:pt x="240" y="4"/>
                  </a:moveTo>
                  <a:lnTo>
                    <a:pt x="248" y="16"/>
                  </a:lnTo>
                  <a:lnTo>
                    <a:pt x="236" y="28"/>
                  </a:lnTo>
                  <a:lnTo>
                    <a:pt x="212" y="40"/>
                  </a:lnTo>
                  <a:lnTo>
                    <a:pt x="164" y="60"/>
                  </a:lnTo>
                  <a:lnTo>
                    <a:pt x="76" y="72"/>
                  </a:lnTo>
                  <a:lnTo>
                    <a:pt x="0" y="76"/>
                  </a:lnTo>
                  <a:lnTo>
                    <a:pt x="64" y="72"/>
                  </a:lnTo>
                  <a:lnTo>
                    <a:pt x="112" y="60"/>
                  </a:lnTo>
                  <a:lnTo>
                    <a:pt x="152" y="48"/>
                  </a:lnTo>
                  <a:lnTo>
                    <a:pt x="176" y="36"/>
                  </a:lnTo>
                  <a:lnTo>
                    <a:pt x="188" y="16"/>
                  </a:lnTo>
                  <a:lnTo>
                    <a:pt x="188" y="4"/>
                  </a:lnTo>
                  <a:lnTo>
                    <a:pt x="180" y="0"/>
                  </a:lnTo>
                  <a:lnTo>
                    <a:pt x="24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08" name="図形 39"/>
            <p:cNvSpPr>
              <a:spLocks/>
            </p:cNvSpPr>
            <p:nvPr/>
          </p:nvSpPr>
          <p:spPr bwMode="auto">
            <a:xfrm>
              <a:off x="5092" y="368"/>
              <a:ext cx="190" cy="96"/>
            </a:xfrm>
            <a:custGeom>
              <a:avLst/>
              <a:gdLst/>
              <a:ahLst/>
              <a:cxnLst>
                <a:cxn ang="0">
                  <a:pos x="176" y="20"/>
                </a:cxn>
                <a:cxn ang="0">
                  <a:pos x="188" y="24"/>
                </a:cxn>
                <a:cxn ang="0">
                  <a:pos x="188" y="36"/>
                </a:cxn>
                <a:cxn ang="0">
                  <a:pos x="184" y="48"/>
                </a:cxn>
                <a:cxn ang="0">
                  <a:pos x="164" y="60"/>
                </a:cxn>
                <a:cxn ang="0">
                  <a:pos x="128" y="72"/>
                </a:cxn>
                <a:cxn ang="0">
                  <a:pos x="72" y="84"/>
                </a:cxn>
                <a:cxn ang="0">
                  <a:pos x="0" y="96"/>
                </a:cxn>
                <a:cxn ang="0">
                  <a:pos x="32" y="84"/>
                </a:cxn>
                <a:cxn ang="0">
                  <a:pos x="56" y="72"/>
                </a:cxn>
                <a:cxn ang="0">
                  <a:pos x="80" y="56"/>
                </a:cxn>
                <a:cxn ang="0">
                  <a:pos x="84" y="32"/>
                </a:cxn>
                <a:cxn ang="0">
                  <a:pos x="84" y="20"/>
                </a:cxn>
                <a:cxn ang="0">
                  <a:pos x="80" y="12"/>
                </a:cxn>
                <a:cxn ang="0">
                  <a:pos x="68" y="0"/>
                </a:cxn>
                <a:cxn ang="0">
                  <a:pos x="176" y="20"/>
                </a:cxn>
              </a:cxnLst>
              <a:rect l="0" t="0" r="0" b="0"/>
              <a:pathLst>
                <a:path w="188" h="96">
                  <a:moveTo>
                    <a:pt x="176" y="20"/>
                  </a:moveTo>
                  <a:lnTo>
                    <a:pt x="188" y="24"/>
                  </a:lnTo>
                  <a:lnTo>
                    <a:pt x="188" y="36"/>
                  </a:lnTo>
                  <a:lnTo>
                    <a:pt x="184" y="48"/>
                  </a:lnTo>
                  <a:lnTo>
                    <a:pt x="164" y="60"/>
                  </a:lnTo>
                  <a:lnTo>
                    <a:pt x="128" y="72"/>
                  </a:lnTo>
                  <a:lnTo>
                    <a:pt x="72" y="84"/>
                  </a:lnTo>
                  <a:lnTo>
                    <a:pt x="0" y="96"/>
                  </a:lnTo>
                  <a:lnTo>
                    <a:pt x="32" y="84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4" y="32"/>
                  </a:lnTo>
                  <a:lnTo>
                    <a:pt x="84" y="20"/>
                  </a:lnTo>
                  <a:lnTo>
                    <a:pt x="80" y="12"/>
                  </a:lnTo>
                  <a:lnTo>
                    <a:pt x="68" y="0"/>
                  </a:lnTo>
                  <a:lnTo>
                    <a:pt x="176" y="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09" name="図形 40"/>
            <p:cNvSpPr>
              <a:spLocks/>
            </p:cNvSpPr>
            <p:nvPr/>
          </p:nvSpPr>
          <p:spPr bwMode="auto">
            <a:xfrm>
              <a:off x="4544" y="144"/>
              <a:ext cx="188" cy="120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48" y="0"/>
                </a:cxn>
                <a:cxn ang="0">
                  <a:pos x="120" y="8"/>
                </a:cxn>
                <a:cxn ang="0">
                  <a:pos x="76" y="32"/>
                </a:cxn>
                <a:cxn ang="0">
                  <a:pos x="52" y="48"/>
                </a:cxn>
                <a:cxn ang="0">
                  <a:pos x="48" y="56"/>
                </a:cxn>
                <a:cxn ang="0">
                  <a:pos x="48" y="72"/>
                </a:cxn>
                <a:cxn ang="0">
                  <a:pos x="48" y="84"/>
                </a:cxn>
                <a:cxn ang="0">
                  <a:pos x="60" y="96"/>
                </a:cxn>
                <a:cxn ang="0">
                  <a:pos x="76" y="108"/>
                </a:cxn>
                <a:cxn ang="0">
                  <a:pos x="112" y="120"/>
                </a:cxn>
                <a:cxn ang="0">
                  <a:pos x="72" y="116"/>
                </a:cxn>
                <a:cxn ang="0">
                  <a:pos x="36" y="104"/>
                </a:cxn>
                <a:cxn ang="0">
                  <a:pos x="16" y="92"/>
                </a:cxn>
                <a:cxn ang="0">
                  <a:pos x="4" y="84"/>
                </a:cxn>
                <a:cxn ang="0">
                  <a:pos x="0" y="60"/>
                </a:cxn>
                <a:cxn ang="0">
                  <a:pos x="4" y="56"/>
                </a:cxn>
                <a:cxn ang="0">
                  <a:pos x="16" y="32"/>
                </a:cxn>
                <a:cxn ang="0">
                  <a:pos x="36" y="20"/>
                </a:cxn>
                <a:cxn ang="0">
                  <a:pos x="88" y="8"/>
                </a:cxn>
                <a:cxn ang="0">
                  <a:pos x="148" y="0"/>
                </a:cxn>
                <a:cxn ang="0">
                  <a:pos x="188" y="0"/>
                </a:cxn>
              </a:cxnLst>
              <a:rect l="0" t="0" r="0" b="0"/>
              <a:pathLst>
                <a:path w="188" h="120">
                  <a:moveTo>
                    <a:pt x="188" y="0"/>
                  </a:moveTo>
                  <a:lnTo>
                    <a:pt x="148" y="0"/>
                  </a:lnTo>
                  <a:lnTo>
                    <a:pt x="120" y="8"/>
                  </a:lnTo>
                  <a:lnTo>
                    <a:pt x="76" y="32"/>
                  </a:lnTo>
                  <a:lnTo>
                    <a:pt x="52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8" y="84"/>
                  </a:lnTo>
                  <a:lnTo>
                    <a:pt x="60" y="96"/>
                  </a:lnTo>
                  <a:lnTo>
                    <a:pt x="76" y="108"/>
                  </a:lnTo>
                  <a:lnTo>
                    <a:pt x="112" y="120"/>
                  </a:lnTo>
                  <a:lnTo>
                    <a:pt x="72" y="116"/>
                  </a:lnTo>
                  <a:lnTo>
                    <a:pt x="36" y="104"/>
                  </a:lnTo>
                  <a:lnTo>
                    <a:pt x="16" y="92"/>
                  </a:lnTo>
                  <a:lnTo>
                    <a:pt x="4" y="8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16" y="32"/>
                  </a:lnTo>
                  <a:lnTo>
                    <a:pt x="36" y="20"/>
                  </a:lnTo>
                  <a:lnTo>
                    <a:pt x="88" y="8"/>
                  </a:lnTo>
                  <a:lnTo>
                    <a:pt x="148" y="0"/>
                  </a:lnTo>
                  <a:lnTo>
                    <a:pt x="18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10" name="図形 41"/>
            <p:cNvSpPr>
              <a:spLocks/>
            </p:cNvSpPr>
            <p:nvPr/>
          </p:nvSpPr>
          <p:spPr bwMode="auto">
            <a:xfrm>
              <a:off x="4473" y="139"/>
              <a:ext cx="183" cy="133"/>
            </a:xfrm>
            <a:custGeom>
              <a:avLst/>
              <a:gdLst/>
              <a:ahLst/>
              <a:cxnLst>
                <a:cxn ang="0">
                  <a:pos x="76" y="88"/>
                </a:cxn>
                <a:cxn ang="0">
                  <a:pos x="84" y="96"/>
                </a:cxn>
                <a:cxn ang="0">
                  <a:pos x="100" y="108"/>
                </a:cxn>
                <a:cxn ang="0">
                  <a:pos x="132" y="120"/>
                </a:cxn>
                <a:cxn ang="0">
                  <a:pos x="172" y="132"/>
                </a:cxn>
                <a:cxn ang="0">
                  <a:pos x="124" y="120"/>
                </a:cxn>
                <a:cxn ang="0">
                  <a:pos x="64" y="108"/>
                </a:cxn>
                <a:cxn ang="0">
                  <a:pos x="16" y="88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12" y="40"/>
                </a:cxn>
                <a:cxn ang="0">
                  <a:pos x="36" y="24"/>
                </a:cxn>
                <a:cxn ang="0">
                  <a:pos x="88" y="12"/>
                </a:cxn>
                <a:cxn ang="0">
                  <a:pos x="120" y="4"/>
                </a:cxn>
                <a:cxn ang="0">
                  <a:pos x="184" y="0"/>
                </a:cxn>
                <a:cxn ang="0">
                  <a:pos x="148" y="4"/>
                </a:cxn>
                <a:cxn ang="0">
                  <a:pos x="112" y="16"/>
                </a:cxn>
                <a:cxn ang="0">
                  <a:pos x="88" y="28"/>
                </a:cxn>
                <a:cxn ang="0">
                  <a:pos x="72" y="52"/>
                </a:cxn>
                <a:cxn ang="0">
                  <a:pos x="72" y="64"/>
                </a:cxn>
                <a:cxn ang="0">
                  <a:pos x="76" y="88"/>
                </a:cxn>
              </a:cxnLst>
              <a:rect l="0" t="0" r="0" b="0"/>
              <a:pathLst>
                <a:path w="184" h="132">
                  <a:moveTo>
                    <a:pt x="76" y="88"/>
                  </a:moveTo>
                  <a:lnTo>
                    <a:pt x="84" y="96"/>
                  </a:lnTo>
                  <a:lnTo>
                    <a:pt x="100" y="108"/>
                  </a:lnTo>
                  <a:lnTo>
                    <a:pt x="132" y="120"/>
                  </a:lnTo>
                  <a:lnTo>
                    <a:pt x="172" y="132"/>
                  </a:lnTo>
                  <a:lnTo>
                    <a:pt x="124" y="120"/>
                  </a:lnTo>
                  <a:lnTo>
                    <a:pt x="64" y="108"/>
                  </a:lnTo>
                  <a:lnTo>
                    <a:pt x="16" y="88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2" y="40"/>
                  </a:lnTo>
                  <a:lnTo>
                    <a:pt x="36" y="24"/>
                  </a:lnTo>
                  <a:lnTo>
                    <a:pt x="88" y="12"/>
                  </a:lnTo>
                  <a:lnTo>
                    <a:pt x="120" y="4"/>
                  </a:lnTo>
                  <a:lnTo>
                    <a:pt x="184" y="0"/>
                  </a:lnTo>
                  <a:lnTo>
                    <a:pt x="148" y="4"/>
                  </a:lnTo>
                  <a:lnTo>
                    <a:pt x="112" y="16"/>
                  </a:lnTo>
                  <a:lnTo>
                    <a:pt x="88" y="28"/>
                  </a:lnTo>
                  <a:lnTo>
                    <a:pt x="72" y="52"/>
                  </a:lnTo>
                  <a:lnTo>
                    <a:pt x="72" y="64"/>
                  </a:lnTo>
                  <a:lnTo>
                    <a:pt x="76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11" name="図形 42"/>
            <p:cNvSpPr>
              <a:spLocks/>
            </p:cNvSpPr>
            <p:nvPr/>
          </p:nvSpPr>
          <p:spPr bwMode="auto">
            <a:xfrm>
              <a:off x="4663" y="139"/>
              <a:ext cx="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12" name="図形 43"/>
            <p:cNvSpPr>
              <a:spLocks/>
            </p:cNvSpPr>
            <p:nvPr/>
          </p:nvSpPr>
          <p:spPr bwMode="auto">
            <a:xfrm>
              <a:off x="4348" y="129"/>
              <a:ext cx="316" cy="147"/>
            </a:xfrm>
            <a:custGeom>
              <a:avLst/>
              <a:gdLst/>
              <a:ahLst/>
              <a:cxnLst>
                <a:cxn ang="0">
                  <a:pos x="292" y="4"/>
                </a:cxn>
                <a:cxn ang="0">
                  <a:pos x="316" y="4"/>
                </a:cxn>
                <a:cxn ang="0">
                  <a:pos x="316" y="12"/>
                </a:cxn>
                <a:cxn ang="0">
                  <a:pos x="244" y="12"/>
                </a:cxn>
                <a:cxn ang="0">
                  <a:pos x="212" y="16"/>
                </a:cxn>
                <a:cxn ang="0">
                  <a:pos x="184" y="24"/>
                </a:cxn>
                <a:cxn ang="0">
                  <a:pos x="160" y="28"/>
                </a:cxn>
                <a:cxn ang="0">
                  <a:pos x="128" y="52"/>
                </a:cxn>
                <a:cxn ang="0">
                  <a:pos x="124" y="64"/>
                </a:cxn>
                <a:cxn ang="0">
                  <a:pos x="116" y="76"/>
                </a:cxn>
                <a:cxn ang="0">
                  <a:pos x="124" y="88"/>
                </a:cxn>
                <a:cxn ang="0">
                  <a:pos x="136" y="108"/>
                </a:cxn>
                <a:cxn ang="0">
                  <a:pos x="184" y="120"/>
                </a:cxn>
                <a:cxn ang="0">
                  <a:pos x="236" y="136"/>
                </a:cxn>
                <a:cxn ang="0">
                  <a:pos x="292" y="144"/>
                </a:cxn>
                <a:cxn ang="0">
                  <a:pos x="208" y="148"/>
                </a:cxn>
                <a:cxn ang="0">
                  <a:pos x="172" y="148"/>
                </a:cxn>
                <a:cxn ang="0">
                  <a:pos x="148" y="148"/>
                </a:cxn>
                <a:cxn ang="0">
                  <a:pos x="124" y="144"/>
                </a:cxn>
                <a:cxn ang="0">
                  <a:pos x="68" y="124"/>
                </a:cxn>
                <a:cxn ang="0">
                  <a:pos x="20" y="108"/>
                </a:cxn>
                <a:cxn ang="0">
                  <a:pos x="8" y="96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2" y="48"/>
                </a:cxn>
                <a:cxn ang="0">
                  <a:pos x="24" y="28"/>
                </a:cxn>
                <a:cxn ang="0">
                  <a:pos x="48" y="16"/>
                </a:cxn>
                <a:cxn ang="0">
                  <a:pos x="84" y="12"/>
                </a:cxn>
                <a:cxn ang="0">
                  <a:pos x="136" y="0"/>
                </a:cxn>
                <a:cxn ang="0">
                  <a:pos x="172" y="0"/>
                </a:cxn>
                <a:cxn ang="0">
                  <a:pos x="220" y="0"/>
                </a:cxn>
                <a:cxn ang="0">
                  <a:pos x="292" y="4"/>
                </a:cxn>
              </a:cxnLst>
              <a:rect l="0" t="0" r="0" b="0"/>
              <a:pathLst>
                <a:path w="316" h="148">
                  <a:moveTo>
                    <a:pt x="292" y="4"/>
                  </a:moveTo>
                  <a:lnTo>
                    <a:pt x="316" y="4"/>
                  </a:lnTo>
                  <a:lnTo>
                    <a:pt x="316" y="12"/>
                  </a:lnTo>
                  <a:lnTo>
                    <a:pt x="244" y="12"/>
                  </a:lnTo>
                  <a:lnTo>
                    <a:pt x="212" y="16"/>
                  </a:lnTo>
                  <a:lnTo>
                    <a:pt x="184" y="24"/>
                  </a:lnTo>
                  <a:lnTo>
                    <a:pt x="160" y="28"/>
                  </a:lnTo>
                  <a:lnTo>
                    <a:pt x="128" y="52"/>
                  </a:lnTo>
                  <a:lnTo>
                    <a:pt x="124" y="64"/>
                  </a:lnTo>
                  <a:lnTo>
                    <a:pt x="116" y="76"/>
                  </a:lnTo>
                  <a:lnTo>
                    <a:pt x="124" y="88"/>
                  </a:lnTo>
                  <a:lnTo>
                    <a:pt x="136" y="108"/>
                  </a:lnTo>
                  <a:lnTo>
                    <a:pt x="184" y="120"/>
                  </a:lnTo>
                  <a:lnTo>
                    <a:pt x="236" y="136"/>
                  </a:lnTo>
                  <a:lnTo>
                    <a:pt x="292" y="144"/>
                  </a:lnTo>
                  <a:lnTo>
                    <a:pt x="208" y="148"/>
                  </a:lnTo>
                  <a:lnTo>
                    <a:pt x="172" y="148"/>
                  </a:lnTo>
                  <a:lnTo>
                    <a:pt x="148" y="148"/>
                  </a:lnTo>
                  <a:lnTo>
                    <a:pt x="124" y="144"/>
                  </a:lnTo>
                  <a:lnTo>
                    <a:pt x="68" y="124"/>
                  </a:lnTo>
                  <a:lnTo>
                    <a:pt x="20" y="108"/>
                  </a:lnTo>
                  <a:lnTo>
                    <a:pt x="8" y="9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2" y="48"/>
                  </a:lnTo>
                  <a:lnTo>
                    <a:pt x="24" y="28"/>
                  </a:lnTo>
                  <a:lnTo>
                    <a:pt x="48" y="16"/>
                  </a:lnTo>
                  <a:lnTo>
                    <a:pt x="84" y="12"/>
                  </a:lnTo>
                  <a:lnTo>
                    <a:pt x="136" y="0"/>
                  </a:lnTo>
                  <a:lnTo>
                    <a:pt x="172" y="0"/>
                  </a:lnTo>
                  <a:lnTo>
                    <a:pt x="220" y="0"/>
                  </a:lnTo>
                  <a:lnTo>
                    <a:pt x="292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13" name="図形 44"/>
            <p:cNvSpPr>
              <a:spLocks/>
            </p:cNvSpPr>
            <p:nvPr/>
          </p:nvSpPr>
          <p:spPr bwMode="auto">
            <a:xfrm>
              <a:off x="4272" y="116"/>
              <a:ext cx="288" cy="16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84" y="0"/>
                </a:cxn>
                <a:cxn ang="0">
                  <a:pos x="288" y="4"/>
                </a:cxn>
                <a:cxn ang="0">
                  <a:pos x="228" y="4"/>
                </a:cxn>
                <a:cxn ang="0">
                  <a:pos x="212" y="12"/>
                </a:cxn>
                <a:cxn ang="0">
                  <a:pos x="156" y="16"/>
                </a:cxn>
                <a:cxn ang="0">
                  <a:pos x="124" y="28"/>
                </a:cxn>
                <a:cxn ang="0">
                  <a:pos x="100" y="40"/>
                </a:cxn>
                <a:cxn ang="0">
                  <a:pos x="84" y="52"/>
                </a:cxn>
                <a:cxn ang="0">
                  <a:pos x="72" y="76"/>
                </a:cxn>
                <a:cxn ang="0">
                  <a:pos x="72" y="88"/>
                </a:cxn>
                <a:cxn ang="0">
                  <a:pos x="76" y="108"/>
                </a:cxn>
                <a:cxn ang="0">
                  <a:pos x="88" y="120"/>
                </a:cxn>
                <a:cxn ang="0">
                  <a:pos x="144" y="144"/>
                </a:cxn>
                <a:cxn ang="0">
                  <a:pos x="192" y="156"/>
                </a:cxn>
                <a:cxn ang="0">
                  <a:pos x="224" y="160"/>
                </a:cxn>
                <a:cxn ang="0">
                  <a:pos x="228" y="168"/>
                </a:cxn>
                <a:cxn ang="0">
                  <a:pos x="180" y="168"/>
                </a:cxn>
                <a:cxn ang="0">
                  <a:pos x="148" y="160"/>
                </a:cxn>
                <a:cxn ang="0">
                  <a:pos x="88" y="144"/>
                </a:cxn>
                <a:cxn ang="0">
                  <a:pos x="52" y="132"/>
                </a:cxn>
                <a:cxn ang="0">
                  <a:pos x="28" y="120"/>
                </a:cxn>
                <a:cxn ang="0">
                  <a:pos x="4" y="100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64" y="12"/>
                </a:cxn>
                <a:cxn ang="0">
                  <a:pos x="108" y="4"/>
                </a:cxn>
                <a:cxn ang="0">
                  <a:pos x="156" y="0"/>
                </a:cxn>
                <a:cxn ang="0">
                  <a:pos x="184" y="0"/>
                </a:cxn>
                <a:cxn ang="0">
                  <a:pos x="264" y="0"/>
                </a:cxn>
              </a:cxnLst>
              <a:rect l="0" t="0" r="0" b="0"/>
              <a:pathLst>
                <a:path w="288" h="168">
                  <a:moveTo>
                    <a:pt x="264" y="0"/>
                  </a:moveTo>
                  <a:lnTo>
                    <a:pt x="284" y="0"/>
                  </a:lnTo>
                  <a:lnTo>
                    <a:pt x="288" y="4"/>
                  </a:lnTo>
                  <a:lnTo>
                    <a:pt x="228" y="4"/>
                  </a:lnTo>
                  <a:lnTo>
                    <a:pt x="212" y="12"/>
                  </a:lnTo>
                  <a:lnTo>
                    <a:pt x="156" y="16"/>
                  </a:lnTo>
                  <a:lnTo>
                    <a:pt x="124" y="28"/>
                  </a:lnTo>
                  <a:lnTo>
                    <a:pt x="100" y="40"/>
                  </a:lnTo>
                  <a:lnTo>
                    <a:pt x="84" y="52"/>
                  </a:lnTo>
                  <a:lnTo>
                    <a:pt x="72" y="76"/>
                  </a:lnTo>
                  <a:lnTo>
                    <a:pt x="72" y="88"/>
                  </a:lnTo>
                  <a:lnTo>
                    <a:pt x="76" y="108"/>
                  </a:lnTo>
                  <a:lnTo>
                    <a:pt x="88" y="120"/>
                  </a:lnTo>
                  <a:lnTo>
                    <a:pt x="144" y="144"/>
                  </a:lnTo>
                  <a:lnTo>
                    <a:pt x="192" y="156"/>
                  </a:lnTo>
                  <a:lnTo>
                    <a:pt x="224" y="160"/>
                  </a:lnTo>
                  <a:lnTo>
                    <a:pt x="228" y="168"/>
                  </a:lnTo>
                  <a:lnTo>
                    <a:pt x="180" y="168"/>
                  </a:lnTo>
                  <a:lnTo>
                    <a:pt x="148" y="160"/>
                  </a:lnTo>
                  <a:lnTo>
                    <a:pt x="88" y="144"/>
                  </a:lnTo>
                  <a:lnTo>
                    <a:pt x="52" y="132"/>
                  </a:lnTo>
                  <a:lnTo>
                    <a:pt x="28" y="120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64" y="12"/>
                  </a:lnTo>
                  <a:lnTo>
                    <a:pt x="108" y="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14" name="図形 45"/>
            <p:cNvSpPr>
              <a:spLocks/>
            </p:cNvSpPr>
            <p:nvPr/>
          </p:nvSpPr>
          <p:spPr bwMode="auto">
            <a:xfrm>
              <a:off x="4348" y="284"/>
              <a:ext cx="248" cy="212"/>
            </a:xfrm>
            <a:custGeom>
              <a:avLst/>
              <a:gdLst/>
              <a:ahLst/>
              <a:cxnLst>
                <a:cxn ang="0">
                  <a:pos x="8" y="200"/>
                </a:cxn>
                <a:cxn ang="0">
                  <a:pos x="8" y="192"/>
                </a:cxn>
                <a:cxn ang="0">
                  <a:pos x="104" y="164"/>
                </a:cxn>
                <a:cxn ang="0">
                  <a:pos x="140" y="140"/>
                </a:cxn>
                <a:cxn ang="0">
                  <a:pos x="152" y="120"/>
                </a:cxn>
                <a:cxn ang="0">
                  <a:pos x="160" y="108"/>
                </a:cxn>
                <a:cxn ang="0">
                  <a:pos x="160" y="84"/>
                </a:cxn>
                <a:cxn ang="0">
                  <a:pos x="152" y="68"/>
                </a:cxn>
                <a:cxn ang="0">
                  <a:pos x="140" y="48"/>
                </a:cxn>
                <a:cxn ang="0">
                  <a:pos x="96" y="20"/>
                </a:cxn>
                <a:cxn ang="0">
                  <a:pos x="48" y="0"/>
                </a:cxn>
                <a:cxn ang="0">
                  <a:pos x="84" y="8"/>
                </a:cxn>
                <a:cxn ang="0">
                  <a:pos x="140" y="12"/>
                </a:cxn>
                <a:cxn ang="0">
                  <a:pos x="196" y="32"/>
                </a:cxn>
                <a:cxn ang="0">
                  <a:pos x="220" y="48"/>
                </a:cxn>
                <a:cxn ang="0">
                  <a:pos x="244" y="68"/>
                </a:cxn>
                <a:cxn ang="0">
                  <a:pos x="248" y="84"/>
                </a:cxn>
                <a:cxn ang="0">
                  <a:pos x="248" y="96"/>
                </a:cxn>
                <a:cxn ang="0">
                  <a:pos x="248" y="116"/>
                </a:cxn>
                <a:cxn ang="0">
                  <a:pos x="232" y="140"/>
                </a:cxn>
                <a:cxn ang="0">
                  <a:pos x="200" y="156"/>
                </a:cxn>
                <a:cxn ang="0">
                  <a:pos x="140" y="180"/>
                </a:cxn>
                <a:cxn ang="0">
                  <a:pos x="80" y="200"/>
                </a:cxn>
                <a:cxn ang="0">
                  <a:pos x="0" y="212"/>
                </a:cxn>
                <a:cxn ang="0">
                  <a:pos x="8" y="200"/>
                </a:cxn>
              </a:cxnLst>
              <a:rect l="0" t="0" r="0" b="0"/>
              <a:pathLst>
                <a:path w="248" h="212">
                  <a:moveTo>
                    <a:pt x="8" y="200"/>
                  </a:moveTo>
                  <a:lnTo>
                    <a:pt x="8" y="192"/>
                  </a:lnTo>
                  <a:lnTo>
                    <a:pt x="104" y="164"/>
                  </a:lnTo>
                  <a:lnTo>
                    <a:pt x="140" y="140"/>
                  </a:lnTo>
                  <a:lnTo>
                    <a:pt x="152" y="120"/>
                  </a:lnTo>
                  <a:lnTo>
                    <a:pt x="160" y="108"/>
                  </a:lnTo>
                  <a:lnTo>
                    <a:pt x="160" y="84"/>
                  </a:lnTo>
                  <a:lnTo>
                    <a:pt x="152" y="68"/>
                  </a:lnTo>
                  <a:lnTo>
                    <a:pt x="140" y="48"/>
                  </a:lnTo>
                  <a:lnTo>
                    <a:pt x="96" y="20"/>
                  </a:lnTo>
                  <a:lnTo>
                    <a:pt x="48" y="0"/>
                  </a:lnTo>
                  <a:lnTo>
                    <a:pt x="84" y="8"/>
                  </a:lnTo>
                  <a:lnTo>
                    <a:pt x="140" y="12"/>
                  </a:lnTo>
                  <a:lnTo>
                    <a:pt x="196" y="32"/>
                  </a:lnTo>
                  <a:lnTo>
                    <a:pt x="220" y="48"/>
                  </a:lnTo>
                  <a:lnTo>
                    <a:pt x="244" y="68"/>
                  </a:lnTo>
                  <a:lnTo>
                    <a:pt x="248" y="84"/>
                  </a:lnTo>
                  <a:lnTo>
                    <a:pt x="248" y="96"/>
                  </a:lnTo>
                  <a:lnTo>
                    <a:pt x="248" y="116"/>
                  </a:lnTo>
                  <a:lnTo>
                    <a:pt x="232" y="140"/>
                  </a:lnTo>
                  <a:lnTo>
                    <a:pt x="200" y="156"/>
                  </a:lnTo>
                  <a:lnTo>
                    <a:pt x="140" y="180"/>
                  </a:lnTo>
                  <a:lnTo>
                    <a:pt x="80" y="200"/>
                  </a:lnTo>
                  <a:lnTo>
                    <a:pt x="0" y="212"/>
                  </a:lnTo>
                  <a:lnTo>
                    <a:pt x="8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15" name="図形 46"/>
            <p:cNvSpPr>
              <a:spLocks/>
            </p:cNvSpPr>
            <p:nvPr/>
          </p:nvSpPr>
          <p:spPr bwMode="auto">
            <a:xfrm>
              <a:off x="4224" y="96"/>
              <a:ext cx="284" cy="189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84" y="12"/>
                </a:cxn>
                <a:cxn ang="0">
                  <a:pos x="220" y="12"/>
                </a:cxn>
                <a:cxn ang="0">
                  <a:pos x="204" y="12"/>
                </a:cxn>
                <a:cxn ang="0">
                  <a:pos x="148" y="20"/>
                </a:cxn>
                <a:cxn ang="0">
                  <a:pos x="112" y="32"/>
                </a:cxn>
                <a:cxn ang="0">
                  <a:pos x="84" y="44"/>
                </a:cxn>
                <a:cxn ang="0">
                  <a:pos x="64" y="56"/>
                </a:cxn>
                <a:cxn ang="0">
                  <a:pos x="40" y="84"/>
                </a:cxn>
                <a:cxn ang="0">
                  <a:pos x="40" y="96"/>
                </a:cxn>
                <a:cxn ang="0">
                  <a:pos x="48" y="116"/>
                </a:cxn>
                <a:cxn ang="0">
                  <a:pos x="64" y="132"/>
                </a:cxn>
                <a:cxn ang="0">
                  <a:pos x="84" y="144"/>
                </a:cxn>
                <a:cxn ang="0">
                  <a:pos x="112" y="156"/>
                </a:cxn>
                <a:cxn ang="0">
                  <a:pos x="168" y="176"/>
                </a:cxn>
                <a:cxn ang="0">
                  <a:pos x="208" y="188"/>
                </a:cxn>
                <a:cxn ang="0">
                  <a:pos x="160" y="188"/>
                </a:cxn>
                <a:cxn ang="0">
                  <a:pos x="156" y="188"/>
                </a:cxn>
                <a:cxn ang="0">
                  <a:pos x="156" y="180"/>
                </a:cxn>
                <a:cxn ang="0">
                  <a:pos x="96" y="168"/>
                </a:cxn>
                <a:cxn ang="0">
                  <a:pos x="48" y="152"/>
                </a:cxn>
                <a:cxn ang="0">
                  <a:pos x="24" y="140"/>
                </a:cxn>
                <a:cxn ang="0">
                  <a:pos x="4" y="120"/>
                </a:cxn>
                <a:cxn ang="0">
                  <a:pos x="0" y="104"/>
                </a:cxn>
                <a:cxn ang="0">
                  <a:pos x="0" y="92"/>
                </a:cxn>
                <a:cxn ang="0">
                  <a:pos x="12" y="60"/>
                </a:cxn>
                <a:cxn ang="0">
                  <a:pos x="40" y="36"/>
                </a:cxn>
                <a:cxn ang="0">
                  <a:pos x="72" y="24"/>
                </a:cxn>
                <a:cxn ang="0">
                  <a:pos x="108" y="12"/>
                </a:cxn>
                <a:cxn ang="0">
                  <a:pos x="180" y="8"/>
                </a:cxn>
                <a:cxn ang="0">
                  <a:pos x="208" y="0"/>
                </a:cxn>
              </a:cxnLst>
              <a:rect l="0" t="0" r="0" b="0"/>
              <a:pathLst>
                <a:path w="284" h="188">
                  <a:moveTo>
                    <a:pt x="208" y="0"/>
                  </a:moveTo>
                  <a:lnTo>
                    <a:pt x="284" y="12"/>
                  </a:lnTo>
                  <a:lnTo>
                    <a:pt x="220" y="12"/>
                  </a:lnTo>
                  <a:lnTo>
                    <a:pt x="204" y="12"/>
                  </a:lnTo>
                  <a:lnTo>
                    <a:pt x="148" y="20"/>
                  </a:lnTo>
                  <a:lnTo>
                    <a:pt x="112" y="32"/>
                  </a:lnTo>
                  <a:lnTo>
                    <a:pt x="84" y="44"/>
                  </a:lnTo>
                  <a:lnTo>
                    <a:pt x="64" y="56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8" y="116"/>
                  </a:lnTo>
                  <a:lnTo>
                    <a:pt x="64" y="132"/>
                  </a:lnTo>
                  <a:lnTo>
                    <a:pt x="84" y="144"/>
                  </a:lnTo>
                  <a:lnTo>
                    <a:pt x="112" y="156"/>
                  </a:lnTo>
                  <a:lnTo>
                    <a:pt x="168" y="176"/>
                  </a:lnTo>
                  <a:lnTo>
                    <a:pt x="208" y="188"/>
                  </a:lnTo>
                  <a:lnTo>
                    <a:pt x="160" y="188"/>
                  </a:lnTo>
                  <a:lnTo>
                    <a:pt x="156" y="188"/>
                  </a:lnTo>
                  <a:lnTo>
                    <a:pt x="156" y="180"/>
                  </a:lnTo>
                  <a:lnTo>
                    <a:pt x="96" y="168"/>
                  </a:lnTo>
                  <a:lnTo>
                    <a:pt x="48" y="152"/>
                  </a:lnTo>
                  <a:lnTo>
                    <a:pt x="24" y="140"/>
                  </a:lnTo>
                  <a:lnTo>
                    <a:pt x="4" y="120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12" y="60"/>
                  </a:lnTo>
                  <a:lnTo>
                    <a:pt x="40" y="36"/>
                  </a:lnTo>
                  <a:lnTo>
                    <a:pt x="72" y="24"/>
                  </a:lnTo>
                  <a:lnTo>
                    <a:pt x="108" y="12"/>
                  </a:lnTo>
                  <a:lnTo>
                    <a:pt x="180" y="8"/>
                  </a:lnTo>
                  <a:lnTo>
                    <a:pt x="20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16" name="図形 47"/>
            <p:cNvSpPr>
              <a:spLocks/>
            </p:cNvSpPr>
            <p:nvPr/>
          </p:nvSpPr>
          <p:spPr bwMode="auto">
            <a:xfrm>
              <a:off x="4160" y="92"/>
              <a:ext cx="248" cy="18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248" y="4"/>
                </a:cxn>
                <a:cxn ang="0">
                  <a:pos x="200" y="4"/>
                </a:cxn>
                <a:cxn ang="0">
                  <a:pos x="140" y="24"/>
                </a:cxn>
                <a:cxn ang="0">
                  <a:pos x="112" y="28"/>
                </a:cxn>
                <a:cxn ang="0">
                  <a:pos x="88" y="48"/>
                </a:cxn>
                <a:cxn ang="0">
                  <a:pos x="68" y="72"/>
                </a:cxn>
                <a:cxn ang="0">
                  <a:pos x="56" y="96"/>
                </a:cxn>
                <a:cxn ang="0">
                  <a:pos x="56" y="108"/>
                </a:cxn>
                <a:cxn ang="0">
                  <a:pos x="64" y="124"/>
                </a:cxn>
                <a:cxn ang="0">
                  <a:pos x="76" y="144"/>
                </a:cxn>
                <a:cxn ang="0">
                  <a:pos x="100" y="148"/>
                </a:cxn>
                <a:cxn ang="0">
                  <a:pos x="128" y="168"/>
                </a:cxn>
                <a:cxn ang="0">
                  <a:pos x="172" y="180"/>
                </a:cxn>
                <a:cxn ang="0">
                  <a:pos x="128" y="18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32" y="132"/>
                </a:cxn>
                <a:cxn ang="0">
                  <a:pos x="24" y="132"/>
                </a:cxn>
                <a:cxn ang="0">
                  <a:pos x="12" y="108"/>
                </a:cxn>
                <a:cxn ang="0">
                  <a:pos x="12" y="100"/>
                </a:cxn>
                <a:cxn ang="0">
                  <a:pos x="0" y="76"/>
                </a:cxn>
                <a:cxn ang="0">
                  <a:pos x="8" y="72"/>
                </a:cxn>
                <a:cxn ang="0">
                  <a:pos x="24" y="48"/>
                </a:cxn>
                <a:cxn ang="0">
                  <a:pos x="48" y="28"/>
                </a:cxn>
                <a:cxn ang="0">
                  <a:pos x="80" y="16"/>
                </a:cxn>
                <a:cxn ang="0">
                  <a:pos x="112" y="12"/>
                </a:cxn>
                <a:cxn ang="0">
                  <a:pos x="172" y="4"/>
                </a:cxn>
                <a:cxn ang="0">
                  <a:pos x="196" y="0"/>
                </a:cxn>
              </a:cxnLst>
              <a:rect l="0" t="0" r="0" b="0"/>
              <a:pathLst>
                <a:path w="248" h="180">
                  <a:moveTo>
                    <a:pt x="196" y="0"/>
                  </a:moveTo>
                  <a:lnTo>
                    <a:pt x="248" y="4"/>
                  </a:lnTo>
                  <a:lnTo>
                    <a:pt x="200" y="4"/>
                  </a:lnTo>
                  <a:lnTo>
                    <a:pt x="140" y="24"/>
                  </a:lnTo>
                  <a:lnTo>
                    <a:pt x="112" y="28"/>
                  </a:lnTo>
                  <a:lnTo>
                    <a:pt x="88" y="48"/>
                  </a:lnTo>
                  <a:lnTo>
                    <a:pt x="68" y="72"/>
                  </a:lnTo>
                  <a:lnTo>
                    <a:pt x="56" y="96"/>
                  </a:lnTo>
                  <a:lnTo>
                    <a:pt x="56" y="108"/>
                  </a:lnTo>
                  <a:lnTo>
                    <a:pt x="64" y="124"/>
                  </a:lnTo>
                  <a:lnTo>
                    <a:pt x="76" y="144"/>
                  </a:lnTo>
                  <a:lnTo>
                    <a:pt x="100" y="148"/>
                  </a:lnTo>
                  <a:lnTo>
                    <a:pt x="128" y="168"/>
                  </a:lnTo>
                  <a:lnTo>
                    <a:pt x="172" y="180"/>
                  </a:lnTo>
                  <a:lnTo>
                    <a:pt x="128" y="18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32" y="132"/>
                  </a:lnTo>
                  <a:lnTo>
                    <a:pt x="24" y="132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0" y="76"/>
                  </a:lnTo>
                  <a:lnTo>
                    <a:pt x="8" y="72"/>
                  </a:lnTo>
                  <a:lnTo>
                    <a:pt x="24" y="48"/>
                  </a:lnTo>
                  <a:lnTo>
                    <a:pt x="48" y="28"/>
                  </a:lnTo>
                  <a:lnTo>
                    <a:pt x="80" y="16"/>
                  </a:lnTo>
                  <a:lnTo>
                    <a:pt x="112" y="12"/>
                  </a:lnTo>
                  <a:lnTo>
                    <a:pt x="172" y="4"/>
                  </a:lnTo>
                  <a:lnTo>
                    <a:pt x="196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17" name="図形 48"/>
            <p:cNvSpPr>
              <a:spLocks/>
            </p:cNvSpPr>
            <p:nvPr/>
          </p:nvSpPr>
          <p:spPr bwMode="auto">
            <a:xfrm>
              <a:off x="4184" y="228"/>
              <a:ext cx="85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20"/>
                </a:cxn>
                <a:cxn ang="0">
                  <a:pos x="88" y="44"/>
                </a:cxn>
                <a:cxn ang="0">
                  <a:pos x="0" y="36"/>
                </a:cxn>
                <a:cxn ang="0">
                  <a:pos x="8" y="36"/>
                </a:cxn>
                <a:cxn ang="0">
                  <a:pos x="8" y="20"/>
                </a:cxn>
                <a:cxn ang="0">
                  <a:pos x="8" y="0"/>
                </a:cxn>
              </a:cxnLst>
              <a:rect l="0" t="0" r="0" b="0"/>
              <a:pathLst>
                <a:path w="88" h="44">
                  <a:moveTo>
                    <a:pt x="8" y="0"/>
                  </a:moveTo>
                  <a:lnTo>
                    <a:pt x="32" y="20"/>
                  </a:lnTo>
                  <a:lnTo>
                    <a:pt x="88" y="44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2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18" name="図形 49"/>
            <p:cNvSpPr>
              <a:spLocks/>
            </p:cNvSpPr>
            <p:nvPr/>
          </p:nvSpPr>
          <p:spPr bwMode="auto">
            <a:xfrm>
              <a:off x="4108" y="96"/>
              <a:ext cx="180" cy="92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6" y="36"/>
                </a:cxn>
                <a:cxn ang="0">
                  <a:pos x="24" y="32"/>
                </a:cxn>
                <a:cxn ang="0">
                  <a:pos x="52" y="12"/>
                </a:cxn>
                <a:cxn ang="0">
                  <a:pos x="100" y="8"/>
                </a:cxn>
                <a:cxn ang="0">
                  <a:pos x="180" y="0"/>
                </a:cxn>
                <a:cxn ang="0">
                  <a:pos x="144" y="8"/>
                </a:cxn>
                <a:cxn ang="0">
                  <a:pos x="108" y="20"/>
                </a:cxn>
                <a:cxn ang="0">
                  <a:pos x="76" y="36"/>
                </a:cxn>
                <a:cxn ang="0">
                  <a:pos x="52" y="60"/>
                </a:cxn>
                <a:cxn ang="0">
                  <a:pos x="52" y="72"/>
                </a:cxn>
                <a:cxn ang="0">
                  <a:pos x="52" y="92"/>
                </a:cxn>
                <a:cxn ang="0">
                  <a:pos x="28" y="72"/>
                </a:cxn>
                <a:cxn ang="0">
                  <a:pos x="0" y="60"/>
                </a:cxn>
                <a:cxn ang="0">
                  <a:pos x="12" y="36"/>
                </a:cxn>
              </a:cxnLst>
              <a:rect l="0" t="0" r="0" b="0"/>
              <a:pathLst>
                <a:path w="180" h="92">
                  <a:moveTo>
                    <a:pt x="12" y="36"/>
                  </a:moveTo>
                  <a:lnTo>
                    <a:pt x="16" y="36"/>
                  </a:lnTo>
                  <a:lnTo>
                    <a:pt x="24" y="32"/>
                  </a:lnTo>
                  <a:lnTo>
                    <a:pt x="52" y="12"/>
                  </a:lnTo>
                  <a:lnTo>
                    <a:pt x="100" y="8"/>
                  </a:lnTo>
                  <a:lnTo>
                    <a:pt x="180" y="0"/>
                  </a:lnTo>
                  <a:lnTo>
                    <a:pt x="144" y="8"/>
                  </a:lnTo>
                  <a:lnTo>
                    <a:pt x="108" y="20"/>
                  </a:lnTo>
                  <a:lnTo>
                    <a:pt x="76" y="36"/>
                  </a:lnTo>
                  <a:lnTo>
                    <a:pt x="52" y="60"/>
                  </a:lnTo>
                  <a:lnTo>
                    <a:pt x="52" y="72"/>
                  </a:lnTo>
                  <a:lnTo>
                    <a:pt x="52" y="92"/>
                  </a:lnTo>
                  <a:lnTo>
                    <a:pt x="28" y="72"/>
                  </a:lnTo>
                  <a:lnTo>
                    <a:pt x="0" y="60"/>
                  </a:lnTo>
                  <a:lnTo>
                    <a:pt x="12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19" name="図形 50"/>
            <p:cNvSpPr>
              <a:spLocks/>
            </p:cNvSpPr>
            <p:nvPr/>
          </p:nvSpPr>
          <p:spPr bwMode="auto">
            <a:xfrm>
              <a:off x="4040" y="139"/>
              <a:ext cx="72" cy="1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2" y="0"/>
                </a:cxn>
                <a:cxn ang="0">
                  <a:pos x="60" y="12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0" b="0"/>
              <a:pathLst>
                <a:path w="72" h="12">
                  <a:moveTo>
                    <a:pt x="8" y="0"/>
                  </a:moveTo>
                  <a:lnTo>
                    <a:pt x="72" y="0"/>
                  </a:lnTo>
                  <a:lnTo>
                    <a:pt x="60" y="1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20" name="図形 51"/>
            <p:cNvSpPr>
              <a:spLocks/>
            </p:cNvSpPr>
            <p:nvPr/>
          </p:nvSpPr>
          <p:spPr bwMode="auto">
            <a:xfrm>
              <a:off x="3056" y="264"/>
              <a:ext cx="149" cy="100"/>
            </a:xfrm>
            <a:custGeom>
              <a:avLst/>
              <a:gdLst/>
              <a:ahLst/>
              <a:cxnLst>
                <a:cxn ang="0">
                  <a:pos x="28" y="100"/>
                </a:cxn>
                <a:cxn ang="0">
                  <a:pos x="4" y="76"/>
                </a:cxn>
                <a:cxn ang="0">
                  <a:pos x="0" y="44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52" y="0"/>
                </a:cxn>
                <a:cxn ang="0">
                  <a:pos x="100" y="8"/>
                </a:cxn>
                <a:cxn ang="0">
                  <a:pos x="120" y="12"/>
                </a:cxn>
                <a:cxn ang="0">
                  <a:pos x="140" y="20"/>
                </a:cxn>
                <a:cxn ang="0">
                  <a:pos x="144" y="32"/>
                </a:cxn>
                <a:cxn ang="0">
                  <a:pos x="152" y="44"/>
                </a:cxn>
                <a:cxn ang="0">
                  <a:pos x="144" y="52"/>
                </a:cxn>
                <a:cxn ang="0">
                  <a:pos x="132" y="68"/>
                </a:cxn>
                <a:cxn ang="0">
                  <a:pos x="120" y="80"/>
                </a:cxn>
                <a:cxn ang="0">
                  <a:pos x="96" y="88"/>
                </a:cxn>
                <a:cxn ang="0">
                  <a:pos x="64" y="92"/>
                </a:cxn>
                <a:cxn ang="0">
                  <a:pos x="28" y="100"/>
                </a:cxn>
              </a:cxnLst>
              <a:rect l="0" t="0" r="0" b="0"/>
              <a:pathLst>
                <a:path w="152" h="100">
                  <a:moveTo>
                    <a:pt x="28" y="100"/>
                  </a:moveTo>
                  <a:lnTo>
                    <a:pt x="4" y="76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4" y="0"/>
                  </a:lnTo>
                  <a:lnTo>
                    <a:pt x="52" y="0"/>
                  </a:lnTo>
                  <a:lnTo>
                    <a:pt x="100" y="8"/>
                  </a:lnTo>
                  <a:lnTo>
                    <a:pt x="120" y="12"/>
                  </a:lnTo>
                  <a:lnTo>
                    <a:pt x="140" y="20"/>
                  </a:lnTo>
                  <a:lnTo>
                    <a:pt x="144" y="32"/>
                  </a:lnTo>
                  <a:lnTo>
                    <a:pt x="152" y="44"/>
                  </a:lnTo>
                  <a:lnTo>
                    <a:pt x="144" y="52"/>
                  </a:lnTo>
                  <a:lnTo>
                    <a:pt x="132" y="68"/>
                  </a:lnTo>
                  <a:lnTo>
                    <a:pt x="120" y="80"/>
                  </a:lnTo>
                  <a:lnTo>
                    <a:pt x="96" y="88"/>
                  </a:lnTo>
                  <a:lnTo>
                    <a:pt x="64" y="92"/>
                  </a:lnTo>
                  <a:lnTo>
                    <a:pt x="28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21" name="図形 52"/>
            <p:cNvSpPr>
              <a:spLocks/>
            </p:cNvSpPr>
            <p:nvPr/>
          </p:nvSpPr>
          <p:spPr bwMode="auto">
            <a:xfrm>
              <a:off x="3060" y="236"/>
              <a:ext cx="221" cy="144"/>
            </a:xfrm>
            <a:custGeom>
              <a:avLst/>
              <a:gdLst/>
              <a:ahLst/>
              <a:cxnLst>
                <a:cxn ang="0">
                  <a:pos x="48" y="144"/>
                </a:cxn>
                <a:cxn ang="0">
                  <a:pos x="24" y="128"/>
                </a:cxn>
                <a:cxn ang="0">
                  <a:pos x="60" y="128"/>
                </a:cxn>
                <a:cxn ang="0">
                  <a:pos x="96" y="120"/>
                </a:cxn>
                <a:cxn ang="0">
                  <a:pos x="116" y="108"/>
                </a:cxn>
                <a:cxn ang="0">
                  <a:pos x="136" y="104"/>
                </a:cxn>
                <a:cxn ang="0">
                  <a:pos x="148" y="80"/>
                </a:cxn>
                <a:cxn ang="0">
                  <a:pos x="148" y="72"/>
                </a:cxn>
                <a:cxn ang="0">
                  <a:pos x="148" y="56"/>
                </a:cxn>
                <a:cxn ang="0">
                  <a:pos x="140" y="48"/>
                </a:cxn>
                <a:cxn ang="0">
                  <a:pos x="120" y="36"/>
                </a:cxn>
                <a:cxn ang="0">
                  <a:pos x="104" y="28"/>
                </a:cxn>
                <a:cxn ang="0">
                  <a:pos x="56" y="24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4" y="0"/>
                </a:cxn>
                <a:cxn ang="0">
                  <a:pos x="148" y="4"/>
                </a:cxn>
                <a:cxn ang="0">
                  <a:pos x="176" y="16"/>
                </a:cxn>
                <a:cxn ang="0">
                  <a:pos x="200" y="28"/>
                </a:cxn>
                <a:cxn ang="0">
                  <a:pos x="212" y="40"/>
                </a:cxn>
                <a:cxn ang="0">
                  <a:pos x="220" y="60"/>
                </a:cxn>
                <a:cxn ang="0">
                  <a:pos x="220" y="72"/>
                </a:cxn>
                <a:cxn ang="0">
                  <a:pos x="208" y="96"/>
                </a:cxn>
                <a:cxn ang="0">
                  <a:pos x="200" y="108"/>
                </a:cxn>
                <a:cxn ang="0">
                  <a:pos x="184" y="120"/>
                </a:cxn>
                <a:cxn ang="0">
                  <a:pos x="160" y="132"/>
                </a:cxn>
                <a:cxn ang="0">
                  <a:pos x="136" y="140"/>
                </a:cxn>
                <a:cxn ang="0">
                  <a:pos x="96" y="144"/>
                </a:cxn>
                <a:cxn ang="0">
                  <a:pos x="48" y="144"/>
                </a:cxn>
              </a:cxnLst>
              <a:rect l="0" t="0" r="0" b="0"/>
              <a:pathLst>
                <a:path w="220" h="144">
                  <a:moveTo>
                    <a:pt x="48" y="144"/>
                  </a:moveTo>
                  <a:lnTo>
                    <a:pt x="24" y="128"/>
                  </a:lnTo>
                  <a:lnTo>
                    <a:pt x="60" y="128"/>
                  </a:lnTo>
                  <a:lnTo>
                    <a:pt x="96" y="120"/>
                  </a:lnTo>
                  <a:lnTo>
                    <a:pt x="116" y="108"/>
                  </a:lnTo>
                  <a:lnTo>
                    <a:pt x="136" y="104"/>
                  </a:lnTo>
                  <a:lnTo>
                    <a:pt x="148" y="80"/>
                  </a:lnTo>
                  <a:lnTo>
                    <a:pt x="148" y="72"/>
                  </a:lnTo>
                  <a:lnTo>
                    <a:pt x="148" y="56"/>
                  </a:lnTo>
                  <a:lnTo>
                    <a:pt x="140" y="48"/>
                  </a:lnTo>
                  <a:lnTo>
                    <a:pt x="120" y="36"/>
                  </a:lnTo>
                  <a:lnTo>
                    <a:pt x="104" y="28"/>
                  </a:lnTo>
                  <a:lnTo>
                    <a:pt x="56" y="24"/>
                  </a:lnTo>
                  <a:lnTo>
                    <a:pt x="0" y="2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4" y="0"/>
                  </a:lnTo>
                  <a:lnTo>
                    <a:pt x="148" y="4"/>
                  </a:lnTo>
                  <a:lnTo>
                    <a:pt x="176" y="16"/>
                  </a:lnTo>
                  <a:lnTo>
                    <a:pt x="200" y="28"/>
                  </a:lnTo>
                  <a:lnTo>
                    <a:pt x="212" y="40"/>
                  </a:lnTo>
                  <a:lnTo>
                    <a:pt x="220" y="60"/>
                  </a:lnTo>
                  <a:lnTo>
                    <a:pt x="220" y="72"/>
                  </a:lnTo>
                  <a:lnTo>
                    <a:pt x="208" y="96"/>
                  </a:lnTo>
                  <a:lnTo>
                    <a:pt x="200" y="108"/>
                  </a:lnTo>
                  <a:lnTo>
                    <a:pt x="184" y="120"/>
                  </a:lnTo>
                  <a:lnTo>
                    <a:pt x="160" y="132"/>
                  </a:lnTo>
                  <a:lnTo>
                    <a:pt x="136" y="140"/>
                  </a:lnTo>
                  <a:lnTo>
                    <a:pt x="96" y="144"/>
                  </a:lnTo>
                  <a:lnTo>
                    <a:pt x="48" y="1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22" name="図形 53"/>
            <p:cNvSpPr>
              <a:spLocks/>
            </p:cNvSpPr>
            <p:nvPr/>
          </p:nvSpPr>
          <p:spPr bwMode="auto">
            <a:xfrm>
              <a:off x="3068" y="224"/>
              <a:ext cx="287" cy="180"/>
            </a:xfrm>
            <a:custGeom>
              <a:avLst/>
              <a:gdLst/>
              <a:ahLst/>
              <a:cxnLst>
                <a:cxn ang="0">
                  <a:pos x="72" y="180"/>
                </a:cxn>
                <a:cxn ang="0">
                  <a:pos x="52" y="168"/>
                </a:cxn>
                <a:cxn ang="0">
                  <a:pos x="40" y="164"/>
                </a:cxn>
                <a:cxn ang="0">
                  <a:pos x="128" y="156"/>
                </a:cxn>
                <a:cxn ang="0">
                  <a:pos x="156" y="152"/>
                </a:cxn>
                <a:cxn ang="0">
                  <a:pos x="176" y="140"/>
                </a:cxn>
                <a:cxn ang="0">
                  <a:pos x="192" y="128"/>
                </a:cxn>
                <a:cxn ang="0">
                  <a:pos x="204" y="108"/>
                </a:cxn>
                <a:cxn ang="0">
                  <a:pos x="212" y="84"/>
                </a:cxn>
                <a:cxn ang="0">
                  <a:pos x="216" y="72"/>
                </a:cxn>
                <a:cxn ang="0">
                  <a:pos x="212" y="52"/>
                </a:cxn>
                <a:cxn ang="0">
                  <a:pos x="192" y="36"/>
                </a:cxn>
                <a:cxn ang="0">
                  <a:pos x="176" y="24"/>
                </a:cxn>
                <a:cxn ang="0">
                  <a:pos x="144" y="16"/>
                </a:cxn>
                <a:cxn ang="0">
                  <a:pos x="8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0" y="4"/>
                </a:cxn>
                <a:cxn ang="0">
                  <a:pos x="120" y="0"/>
                </a:cxn>
                <a:cxn ang="0">
                  <a:pos x="168" y="4"/>
                </a:cxn>
                <a:cxn ang="0">
                  <a:pos x="212" y="12"/>
                </a:cxn>
                <a:cxn ang="0">
                  <a:pos x="248" y="24"/>
                </a:cxn>
                <a:cxn ang="0">
                  <a:pos x="276" y="52"/>
                </a:cxn>
                <a:cxn ang="0">
                  <a:pos x="284" y="60"/>
                </a:cxn>
                <a:cxn ang="0">
                  <a:pos x="276" y="92"/>
                </a:cxn>
                <a:cxn ang="0">
                  <a:pos x="272" y="108"/>
                </a:cxn>
                <a:cxn ang="0">
                  <a:pos x="252" y="128"/>
                </a:cxn>
                <a:cxn ang="0">
                  <a:pos x="224" y="140"/>
                </a:cxn>
                <a:cxn ang="0">
                  <a:pos x="192" y="156"/>
                </a:cxn>
                <a:cxn ang="0">
                  <a:pos x="144" y="168"/>
                </a:cxn>
                <a:cxn ang="0">
                  <a:pos x="108" y="176"/>
                </a:cxn>
                <a:cxn ang="0">
                  <a:pos x="72" y="180"/>
                </a:cxn>
              </a:cxnLst>
              <a:rect l="0" t="0" r="0" b="0"/>
              <a:pathLst>
                <a:path w="284" h="180">
                  <a:moveTo>
                    <a:pt x="72" y="180"/>
                  </a:moveTo>
                  <a:lnTo>
                    <a:pt x="52" y="168"/>
                  </a:lnTo>
                  <a:lnTo>
                    <a:pt x="40" y="164"/>
                  </a:lnTo>
                  <a:lnTo>
                    <a:pt x="128" y="156"/>
                  </a:lnTo>
                  <a:lnTo>
                    <a:pt x="156" y="152"/>
                  </a:lnTo>
                  <a:lnTo>
                    <a:pt x="176" y="140"/>
                  </a:lnTo>
                  <a:lnTo>
                    <a:pt x="192" y="128"/>
                  </a:lnTo>
                  <a:lnTo>
                    <a:pt x="204" y="108"/>
                  </a:lnTo>
                  <a:lnTo>
                    <a:pt x="212" y="84"/>
                  </a:lnTo>
                  <a:lnTo>
                    <a:pt x="216" y="72"/>
                  </a:lnTo>
                  <a:lnTo>
                    <a:pt x="212" y="52"/>
                  </a:lnTo>
                  <a:lnTo>
                    <a:pt x="192" y="36"/>
                  </a:lnTo>
                  <a:lnTo>
                    <a:pt x="176" y="24"/>
                  </a:lnTo>
                  <a:lnTo>
                    <a:pt x="144" y="16"/>
                  </a:lnTo>
                  <a:lnTo>
                    <a:pt x="8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0" y="4"/>
                  </a:lnTo>
                  <a:lnTo>
                    <a:pt x="120" y="0"/>
                  </a:lnTo>
                  <a:lnTo>
                    <a:pt x="168" y="4"/>
                  </a:lnTo>
                  <a:lnTo>
                    <a:pt x="212" y="12"/>
                  </a:lnTo>
                  <a:lnTo>
                    <a:pt x="248" y="24"/>
                  </a:lnTo>
                  <a:lnTo>
                    <a:pt x="276" y="52"/>
                  </a:lnTo>
                  <a:lnTo>
                    <a:pt x="284" y="60"/>
                  </a:lnTo>
                  <a:lnTo>
                    <a:pt x="276" y="92"/>
                  </a:lnTo>
                  <a:lnTo>
                    <a:pt x="272" y="108"/>
                  </a:lnTo>
                  <a:lnTo>
                    <a:pt x="252" y="128"/>
                  </a:lnTo>
                  <a:lnTo>
                    <a:pt x="224" y="140"/>
                  </a:lnTo>
                  <a:lnTo>
                    <a:pt x="192" y="156"/>
                  </a:lnTo>
                  <a:lnTo>
                    <a:pt x="144" y="168"/>
                  </a:lnTo>
                  <a:lnTo>
                    <a:pt x="108" y="176"/>
                  </a:lnTo>
                  <a:lnTo>
                    <a:pt x="72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23" name="図形 54"/>
            <p:cNvSpPr>
              <a:spLocks/>
            </p:cNvSpPr>
            <p:nvPr/>
          </p:nvSpPr>
          <p:spPr bwMode="auto">
            <a:xfrm>
              <a:off x="3072" y="212"/>
              <a:ext cx="356" cy="216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108" y="192"/>
                </a:cxn>
                <a:cxn ang="0">
                  <a:pos x="148" y="180"/>
                </a:cxn>
                <a:cxn ang="0">
                  <a:pos x="188" y="168"/>
                </a:cxn>
                <a:cxn ang="0">
                  <a:pos x="224" y="156"/>
                </a:cxn>
                <a:cxn ang="0">
                  <a:pos x="248" y="140"/>
                </a:cxn>
                <a:cxn ang="0">
                  <a:pos x="268" y="120"/>
                </a:cxn>
                <a:cxn ang="0">
                  <a:pos x="280" y="104"/>
                </a:cxn>
                <a:cxn ang="0">
                  <a:pos x="284" y="84"/>
                </a:cxn>
                <a:cxn ang="0">
                  <a:pos x="280" y="72"/>
                </a:cxn>
                <a:cxn ang="0">
                  <a:pos x="280" y="60"/>
                </a:cxn>
                <a:cxn ang="0">
                  <a:pos x="248" y="36"/>
                </a:cxn>
                <a:cxn ang="0">
                  <a:pos x="212" y="24"/>
                </a:cxn>
                <a:cxn ang="0">
                  <a:pos x="172" y="12"/>
                </a:cxn>
                <a:cxn ang="0">
                  <a:pos x="128" y="12"/>
                </a:cxn>
                <a:cxn ang="0">
                  <a:pos x="44" y="12"/>
                </a:cxn>
                <a:cxn ang="0">
                  <a:pos x="0" y="24"/>
                </a:cxn>
                <a:cxn ang="0">
                  <a:pos x="48" y="12"/>
                </a:cxn>
                <a:cxn ang="0">
                  <a:pos x="152" y="0"/>
                </a:cxn>
                <a:cxn ang="0">
                  <a:pos x="212" y="0"/>
                </a:cxn>
                <a:cxn ang="0">
                  <a:pos x="268" y="4"/>
                </a:cxn>
                <a:cxn ang="0">
                  <a:pos x="316" y="24"/>
                </a:cxn>
                <a:cxn ang="0">
                  <a:pos x="332" y="28"/>
                </a:cxn>
                <a:cxn ang="0">
                  <a:pos x="352" y="48"/>
                </a:cxn>
                <a:cxn ang="0">
                  <a:pos x="356" y="64"/>
                </a:cxn>
                <a:cxn ang="0">
                  <a:pos x="356" y="92"/>
                </a:cxn>
                <a:cxn ang="0">
                  <a:pos x="352" y="108"/>
                </a:cxn>
                <a:cxn ang="0">
                  <a:pos x="332" y="132"/>
                </a:cxn>
                <a:cxn ang="0">
                  <a:pos x="316" y="152"/>
                </a:cxn>
                <a:cxn ang="0">
                  <a:pos x="284" y="168"/>
                </a:cxn>
                <a:cxn ang="0">
                  <a:pos x="248" y="188"/>
                </a:cxn>
                <a:cxn ang="0">
                  <a:pos x="200" y="200"/>
                </a:cxn>
                <a:cxn ang="0">
                  <a:pos x="124" y="216"/>
                </a:cxn>
                <a:cxn ang="0">
                  <a:pos x="80" y="192"/>
                </a:cxn>
              </a:cxnLst>
              <a:rect l="0" t="0" r="0" b="0"/>
              <a:pathLst>
                <a:path w="356" h="216">
                  <a:moveTo>
                    <a:pt x="80" y="192"/>
                  </a:moveTo>
                  <a:lnTo>
                    <a:pt x="108" y="192"/>
                  </a:lnTo>
                  <a:lnTo>
                    <a:pt x="148" y="180"/>
                  </a:lnTo>
                  <a:lnTo>
                    <a:pt x="188" y="168"/>
                  </a:lnTo>
                  <a:lnTo>
                    <a:pt x="224" y="156"/>
                  </a:lnTo>
                  <a:lnTo>
                    <a:pt x="248" y="140"/>
                  </a:lnTo>
                  <a:lnTo>
                    <a:pt x="268" y="120"/>
                  </a:lnTo>
                  <a:lnTo>
                    <a:pt x="280" y="104"/>
                  </a:lnTo>
                  <a:lnTo>
                    <a:pt x="284" y="84"/>
                  </a:lnTo>
                  <a:lnTo>
                    <a:pt x="280" y="72"/>
                  </a:lnTo>
                  <a:lnTo>
                    <a:pt x="280" y="60"/>
                  </a:lnTo>
                  <a:lnTo>
                    <a:pt x="248" y="36"/>
                  </a:lnTo>
                  <a:lnTo>
                    <a:pt x="212" y="24"/>
                  </a:lnTo>
                  <a:lnTo>
                    <a:pt x="172" y="12"/>
                  </a:lnTo>
                  <a:lnTo>
                    <a:pt x="128" y="12"/>
                  </a:lnTo>
                  <a:lnTo>
                    <a:pt x="44" y="12"/>
                  </a:lnTo>
                  <a:lnTo>
                    <a:pt x="0" y="24"/>
                  </a:lnTo>
                  <a:lnTo>
                    <a:pt x="48" y="12"/>
                  </a:lnTo>
                  <a:lnTo>
                    <a:pt x="152" y="0"/>
                  </a:lnTo>
                  <a:lnTo>
                    <a:pt x="212" y="0"/>
                  </a:lnTo>
                  <a:lnTo>
                    <a:pt x="268" y="4"/>
                  </a:lnTo>
                  <a:lnTo>
                    <a:pt x="316" y="24"/>
                  </a:lnTo>
                  <a:lnTo>
                    <a:pt x="332" y="28"/>
                  </a:lnTo>
                  <a:lnTo>
                    <a:pt x="352" y="48"/>
                  </a:lnTo>
                  <a:lnTo>
                    <a:pt x="356" y="64"/>
                  </a:lnTo>
                  <a:lnTo>
                    <a:pt x="356" y="92"/>
                  </a:lnTo>
                  <a:lnTo>
                    <a:pt x="352" y="108"/>
                  </a:lnTo>
                  <a:lnTo>
                    <a:pt x="332" y="132"/>
                  </a:lnTo>
                  <a:lnTo>
                    <a:pt x="316" y="152"/>
                  </a:lnTo>
                  <a:lnTo>
                    <a:pt x="284" y="168"/>
                  </a:lnTo>
                  <a:lnTo>
                    <a:pt x="248" y="188"/>
                  </a:lnTo>
                  <a:lnTo>
                    <a:pt x="200" y="200"/>
                  </a:lnTo>
                  <a:lnTo>
                    <a:pt x="124" y="216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24" name="図形 55"/>
            <p:cNvSpPr>
              <a:spLocks/>
            </p:cNvSpPr>
            <p:nvPr/>
          </p:nvSpPr>
          <p:spPr bwMode="auto">
            <a:xfrm>
              <a:off x="3208" y="200"/>
              <a:ext cx="324" cy="236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72" y="212"/>
                </a:cxn>
                <a:cxn ang="0">
                  <a:pos x="112" y="200"/>
                </a:cxn>
                <a:cxn ang="0">
                  <a:pos x="148" y="188"/>
                </a:cxn>
                <a:cxn ang="0">
                  <a:pos x="180" y="168"/>
                </a:cxn>
                <a:cxn ang="0">
                  <a:pos x="204" y="152"/>
                </a:cxn>
                <a:cxn ang="0">
                  <a:pos x="216" y="128"/>
                </a:cxn>
                <a:cxn ang="0">
                  <a:pos x="220" y="104"/>
                </a:cxn>
                <a:cxn ang="0">
                  <a:pos x="220" y="76"/>
                </a:cxn>
                <a:cxn ang="0">
                  <a:pos x="220" y="60"/>
                </a:cxn>
                <a:cxn ang="0">
                  <a:pos x="192" y="36"/>
                </a:cxn>
                <a:cxn ang="0">
                  <a:pos x="160" y="24"/>
                </a:cxn>
                <a:cxn ang="0">
                  <a:pos x="124" y="12"/>
                </a:cxn>
                <a:cxn ang="0">
                  <a:pos x="84" y="4"/>
                </a:cxn>
                <a:cxn ang="0">
                  <a:pos x="132" y="0"/>
                </a:cxn>
                <a:cxn ang="0">
                  <a:pos x="204" y="4"/>
                </a:cxn>
                <a:cxn ang="0">
                  <a:pos x="252" y="16"/>
                </a:cxn>
                <a:cxn ang="0">
                  <a:pos x="288" y="36"/>
                </a:cxn>
                <a:cxn ang="0">
                  <a:pos x="308" y="48"/>
                </a:cxn>
                <a:cxn ang="0">
                  <a:pos x="320" y="64"/>
                </a:cxn>
                <a:cxn ang="0">
                  <a:pos x="324" y="84"/>
                </a:cxn>
                <a:cxn ang="0">
                  <a:pos x="324" y="96"/>
                </a:cxn>
                <a:cxn ang="0">
                  <a:pos x="320" y="116"/>
                </a:cxn>
                <a:cxn ang="0">
                  <a:pos x="308" y="132"/>
                </a:cxn>
                <a:cxn ang="0">
                  <a:pos x="272" y="156"/>
                </a:cxn>
                <a:cxn ang="0">
                  <a:pos x="220" y="180"/>
                </a:cxn>
                <a:cxn ang="0">
                  <a:pos x="160" y="200"/>
                </a:cxn>
                <a:cxn ang="0">
                  <a:pos x="60" y="224"/>
                </a:cxn>
                <a:cxn ang="0">
                  <a:pos x="12" y="228"/>
                </a:cxn>
                <a:cxn ang="0">
                  <a:pos x="12" y="236"/>
                </a:cxn>
                <a:cxn ang="0">
                  <a:pos x="0" y="228"/>
                </a:cxn>
              </a:cxnLst>
              <a:rect l="0" t="0" r="0" b="0"/>
              <a:pathLst>
                <a:path w="324" h="236">
                  <a:moveTo>
                    <a:pt x="0" y="228"/>
                  </a:moveTo>
                  <a:lnTo>
                    <a:pt x="72" y="212"/>
                  </a:lnTo>
                  <a:lnTo>
                    <a:pt x="112" y="200"/>
                  </a:lnTo>
                  <a:lnTo>
                    <a:pt x="148" y="188"/>
                  </a:lnTo>
                  <a:lnTo>
                    <a:pt x="180" y="168"/>
                  </a:lnTo>
                  <a:lnTo>
                    <a:pt x="204" y="152"/>
                  </a:lnTo>
                  <a:lnTo>
                    <a:pt x="216" y="128"/>
                  </a:lnTo>
                  <a:lnTo>
                    <a:pt x="220" y="104"/>
                  </a:lnTo>
                  <a:lnTo>
                    <a:pt x="220" y="76"/>
                  </a:lnTo>
                  <a:lnTo>
                    <a:pt x="220" y="60"/>
                  </a:lnTo>
                  <a:lnTo>
                    <a:pt x="192" y="36"/>
                  </a:lnTo>
                  <a:lnTo>
                    <a:pt x="160" y="24"/>
                  </a:lnTo>
                  <a:lnTo>
                    <a:pt x="124" y="12"/>
                  </a:lnTo>
                  <a:lnTo>
                    <a:pt x="84" y="4"/>
                  </a:lnTo>
                  <a:lnTo>
                    <a:pt x="132" y="0"/>
                  </a:lnTo>
                  <a:lnTo>
                    <a:pt x="204" y="4"/>
                  </a:lnTo>
                  <a:lnTo>
                    <a:pt x="252" y="16"/>
                  </a:lnTo>
                  <a:lnTo>
                    <a:pt x="288" y="36"/>
                  </a:lnTo>
                  <a:lnTo>
                    <a:pt x="308" y="48"/>
                  </a:lnTo>
                  <a:lnTo>
                    <a:pt x="320" y="6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0" y="116"/>
                  </a:lnTo>
                  <a:lnTo>
                    <a:pt x="308" y="132"/>
                  </a:lnTo>
                  <a:lnTo>
                    <a:pt x="272" y="156"/>
                  </a:lnTo>
                  <a:lnTo>
                    <a:pt x="220" y="180"/>
                  </a:lnTo>
                  <a:lnTo>
                    <a:pt x="160" y="200"/>
                  </a:lnTo>
                  <a:lnTo>
                    <a:pt x="60" y="224"/>
                  </a:lnTo>
                  <a:lnTo>
                    <a:pt x="12" y="228"/>
                  </a:lnTo>
                  <a:lnTo>
                    <a:pt x="12" y="236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25" name="図形 56"/>
            <p:cNvSpPr>
              <a:spLocks/>
            </p:cNvSpPr>
            <p:nvPr/>
          </p:nvSpPr>
          <p:spPr bwMode="auto">
            <a:xfrm>
              <a:off x="3220" y="168"/>
              <a:ext cx="440" cy="28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64" y="256"/>
                </a:cxn>
                <a:cxn ang="0">
                  <a:pos x="168" y="232"/>
                </a:cxn>
                <a:cxn ang="0">
                  <a:pos x="220" y="212"/>
                </a:cxn>
                <a:cxn ang="0">
                  <a:pos x="272" y="188"/>
                </a:cxn>
                <a:cxn ang="0">
                  <a:pos x="300" y="164"/>
                </a:cxn>
                <a:cxn ang="0">
                  <a:pos x="312" y="148"/>
                </a:cxn>
                <a:cxn ang="0">
                  <a:pos x="320" y="128"/>
                </a:cxn>
                <a:cxn ang="0">
                  <a:pos x="320" y="116"/>
                </a:cxn>
                <a:cxn ang="0">
                  <a:pos x="312" y="96"/>
                </a:cxn>
                <a:cxn ang="0">
                  <a:pos x="300" y="72"/>
                </a:cxn>
                <a:cxn ang="0">
                  <a:pos x="272" y="56"/>
                </a:cxn>
                <a:cxn ang="0">
                  <a:pos x="236" y="44"/>
                </a:cxn>
                <a:cxn ang="0">
                  <a:pos x="180" y="32"/>
                </a:cxn>
                <a:cxn ang="0">
                  <a:pos x="120" y="24"/>
                </a:cxn>
                <a:cxn ang="0">
                  <a:pos x="84" y="32"/>
                </a:cxn>
                <a:cxn ang="0">
                  <a:pos x="156" y="8"/>
                </a:cxn>
                <a:cxn ang="0">
                  <a:pos x="208" y="0"/>
                </a:cxn>
                <a:cxn ang="0">
                  <a:pos x="272" y="0"/>
                </a:cxn>
                <a:cxn ang="0">
                  <a:pos x="272" y="8"/>
                </a:cxn>
                <a:cxn ang="0">
                  <a:pos x="272" y="0"/>
                </a:cxn>
                <a:cxn ang="0">
                  <a:pos x="324" y="12"/>
                </a:cxn>
                <a:cxn ang="0">
                  <a:pos x="380" y="36"/>
                </a:cxn>
                <a:cxn ang="0">
                  <a:pos x="408" y="56"/>
                </a:cxn>
                <a:cxn ang="0">
                  <a:pos x="428" y="68"/>
                </a:cxn>
                <a:cxn ang="0">
                  <a:pos x="440" y="92"/>
                </a:cxn>
                <a:cxn ang="0">
                  <a:pos x="432" y="116"/>
                </a:cxn>
                <a:cxn ang="0">
                  <a:pos x="420" y="148"/>
                </a:cxn>
                <a:cxn ang="0">
                  <a:pos x="392" y="176"/>
                </a:cxn>
                <a:cxn ang="0">
                  <a:pos x="348" y="208"/>
                </a:cxn>
                <a:cxn ang="0">
                  <a:pos x="252" y="236"/>
                </a:cxn>
                <a:cxn ang="0">
                  <a:pos x="160" y="268"/>
                </a:cxn>
                <a:cxn ang="0">
                  <a:pos x="72" y="284"/>
                </a:cxn>
                <a:cxn ang="0">
                  <a:pos x="0" y="268"/>
                </a:cxn>
              </a:cxnLst>
              <a:rect l="0" t="0" r="0" b="0"/>
              <a:pathLst>
                <a:path w="440" h="284">
                  <a:moveTo>
                    <a:pt x="0" y="268"/>
                  </a:moveTo>
                  <a:lnTo>
                    <a:pt x="64" y="256"/>
                  </a:lnTo>
                  <a:lnTo>
                    <a:pt x="168" y="232"/>
                  </a:lnTo>
                  <a:lnTo>
                    <a:pt x="220" y="212"/>
                  </a:lnTo>
                  <a:lnTo>
                    <a:pt x="272" y="188"/>
                  </a:lnTo>
                  <a:lnTo>
                    <a:pt x="300" y="164"/>
                  </a:lnTo>
                  <a:lnTo>
                    <a:pt x="312" y="148"/>
                  </a:lnTo>
                  <a:lnTo>
                    <a:pt x="320" y="128"/>
                  </a:lnTo>
                  <a:lnTo>
                    <a:pt x="320" y="116"/>
                  </a:lnTo>
                  <a:lnTo>
                    <a:pt x="312" y="96"/>
                  </a:lnTo>
                  <a:lnTo>
                    <a:pt x="300" y="72"/>
                  </a:lnTo>
                  <a:lnTo>
                    <a:pt x="272" y="56"/>
                  </a:lnTo>
                  <a:lnTo>
                    <a:pt x="236" y="44"/>
                  </a:lnTo>
                  <a:lnTo>
                    <a:pt x="180" y="32"/>
                  </a:lnTo>
                  <a:lnTo>
                    <a:pt x="120" y="24"/>
                  </a:lnTo>
                  <a:lnTo>
                    <a:pt x="84" y="32"/>
                  </a:lnTo>
                  <a:lnTo>
                    <a:pt x="156" y="8"/>
                  </a:lnTo>
                  <a:lnTo>
                    <a:pt x="208" y="0"/>
                  </a:lnTo>
                  <a:lnTo>
                    <a:pt x="272" y="0"/>
                  </a:lnTo>
                  <a:lnTo>
                    <a:pt x="272" y="8"/>
                  </a:lnTo>
                  <a:lnTo>
                    <a:pt x="272" y="0"/>
                  </a:lnTo>
                  <a:lnTo>
                    <a:pt x="324" y="12"/>
                  </a:lnTo>
                  <a:lnTo>
                    <a:pt x="380" y="36"/>
                  </a:lnTo>
                  <a:lnTo>
                    <a:pt x="408" y="56"/>
                  </a:lnTo>
                  <a:lnTo>
                    <a:pt x="428" y="68"/>
                  </a:lnTo>
                  <a:lnTo>
                    <a:pt x="440" y="92"/>
                  </a:lnTo>
                  <a:lnTo>
                    <a:pt x="432" y="116"/>
                  </a:lnTo>
                  <a:lnTo>
                    <a:pt x="420" y="148"/>
                  </a:lnTo>
                  <a:lnTo>
                    <a:pt x="392" y="176"/>
                  </a:lnTo>
                  <a:lnTo>
                    <a:pt x="348" y="208"/>
                  </a:lnTo>
                  <a:lnTo>
                    <a:pt x="252" y="236"/>
                  </a:lnTo>
                  <a:lnTo>
                    <a:pt x="160" y="268"/>
                  </a:lnTo>
                  <a:lnTo>
                    <a:pt x="72" y="284"/>
                  </a:lnTo>
                  <a:lnTo>
                    <a:pt x="0" y="2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latin typeface="+mn-lt"/>
              </a:endParaRPr>
            </a:p>
          </p:txBody>
        </p:sp>
        <p:sp>
          <p:nvSpPr>
            <p:cNvPr id="126" name="図形 57"/>
            <p:cNvSpPr>
              <a:spLocks/>
            </p:cNvSpPr>
            <p:nvPr/>
          </p:nvSpPr>
          <p:spPr bwMode="auto">
            <a:xfrm>
              <a:off x="3304" y="176"/>
              <a:ext cx="455" cy="284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88" y="260"/>
                </a:cxn>
                <a:cxn ang="0">
                  <a:pos x="176" y="236"/>
                </a:cxn>
                <a:cxn ang="0">
                  <a:pos x="272" y="200"/>
                </a:cxn>
                <a:cxn ang="0">
                  <a:pos x="312" y="168"/>
                </a:cxn>
                <a:cxn ang="0">
                  <a:pos x="336" y="140"/>
                </a:cxn>
                <a:cxn ang="0">
                  <a:pos x="356" y="108"/>
                </a:cxn>
                <a:cxn ang="0">
                  <a:pos x="356" y="84"/>
                </a:cxn>
                <a:cxn ang="0">
                  <a:pos x="344" y="60"/>
                </a:cxn>
                <a:cxn ang="0">
                  <a:pos x="324" y="40"/>
                </a:cxn>
                <a:cxn ang="0">
                  <a:pos x="296" y="28"/>
                </a:cxn>
                <a:cxn ang="0">
                  <a:pos x="272" y="12"/>
                </a:cxn>
                <a:cxn ang="0">
                  <a:pos x="240" y="0"/>
                </a:cxn>
                <a:cxn ang="0">
                  <a:pos x="276" y="0"/>
                </a:cxn>
                <a:cxn ang="0">
                  <a:pos x="324" y="4"/>
                </a:cxn>
                <a:cxn ang="0">
                  <a:pos x="380" y="24"/>
                </a:cxn>
                <a:cxn ang="0">
                  <a:pos x="404" y="36"/>
                </a:cxn>
                <a:cxn ang="0">
                  <a:pos x="428" y="52"/>
                </a:cxn>
                <a:cxn ang="0">
                  <a:pos x="448" y="76"/>
                </a:cxn>
                <a:cxn ang="0">
                  <a:pos x="452" y="116"/>
                </a:cxn>
                <a:cxn ang="0">
                  <a:pos x="448" y="128"/>
                </a:cxn>
                <a:cxn ang="0">
                  <a:pos x="428" y="152"/>
                </a:cxn>
                <a:cxn ang="0">
                  <a:pos x="412" y="168"/>
                </a:cxn>
                <a:cxn ang="0">
                  <a:pos x="372" y="188"/>
                </a:cxn>
                <a:cxn ang="0">
                  <a:pos x="332" y="204"/>
                </a:cxn>
                <a:cxn ang="0">
                  <a:pos x="264" y="228"/>
                </a:cxn>
                <a:cxn ang="0">
                  <a:pos x="176" y="252"/>
                </a:cxn>
                <a:cxn ang="0">
                  <a:pos x="100" y="272"/>
                </a:cxn>
                <a:cxn ang="0">
                  <a:pos x="40" y="284"/>
                </a:cxn>
                <a:cxn ang="0">
                  <a:pos x="0" y="276"/>
                </a:cxn>
              </a:cxnLst>
              <a:rect l="0" t="0" r="0" b="0"/>
              <a:pathLst>
                <a:path w="452" h="284">
                  <a:moveTo>
                    <a:pt x="0" y="276"/>
                  </a:moveTo>
                  <a:lnTo>
                    <a:pt x="88" y="260"/>
                  </a:lnTo>
                  <a:lnTo>
                    <a:pt x="176" y="236"/>
                  </a:lnTo>
                  <a:lnTo>
                    <a:pt x="272" y="200"/>
                  </a:lnTo>
                  <a:lnTo>
                    <a:pt x="312" y="168"/>
                  </a:lnTo>
                  <a:lnTo>
                    <a:pt x="336" y="140"/>
                  </a:lnTo>
                  <a:lnTo>
                    <a:pt x="356" y="108"/>
                  </a:lnTo>
                  <a:lnTo>
                    <a:pt x="356" y="84"/>
                  </a:lnTo>
                  <a:lnTo>
                    <a:pt x="344" y="60"/>
                  </a:lnTo>
                  <a:lnTo>
                    <a:pt x="324" y="40"/>
                  </a:lnTo>
                  <a:lnTo>
                    <a:pt x="296" y="28"/>
                  </a:lnTo>
                  <a:lnTo>
                    <a:pt x="272" y="12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324" y="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28" y="52"/>
                  </a:lnTo>
                  <a:lnTo>
                    <a:pt x="448" y="76"/>
                  </a:lnTo>
                  <a:lnTo>
                    <a:pt x="452" y="116"/>
                  </a:lnTo>
                  <a:lnTo>
                    <a:pt x="448" y="128"/>
                  </a:lnTo>
                  <a:lnTo>
                    <a:pt x="428" y="152"/>
                  </a:lnTo>
                  <a:lnTo>
                    <a:pt x="412" y="168"/>
                  </a:lnTo>
                  <a:lnTo>
                    <a:pt x="372" y="188"/>
                  </a:lnTo>
                  <a:lnTo>
                    <a:pt x="332" y="204"/>
                  </a:lnTo>
                  <a:lnTo>
                    <a:pt x="264" y="228"/>
                  </a:lnTo>
                  <a:lnTo>
                    <a:pt x="176" y="252"/>
                  </a:lnTo>
                  <a:lnTo>
                    <a:pt x="100" y="272"/>
                  </a:lnTo>
                  <a:lnTo>
                    <a:pt x="40" y="284"/>
                  </a:lnTo>
                  <a:lnTo>
                    <a:pt x="0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27" name="図形 58"/>
            <p:cNvSpPr>
              <a:spLocks/>
            </p:cNvSpPr>
            <p:nvPr/>
          </p:nvSpPr>
          <p:spPr bwMode="auto">
            <a:xfrm>
              <a:off x="3345" y="204"/>
              <a:ext cx="479" cy="259"/>
            </a:xfrm>
            <a:custGeom>
              <a:avLst/>
              <a:gdLst/>
              <a:ahLst/>
              <a:cxnLst>
                <a:cxn ang="0">
                  <a:pos x="236" y="220"/>
                </a:cxn>
                <a:cxn ang="0">
                  <a:pos x="196" y="236"/>
                </a:cxn>
                <a:cxn ang="0">
                  <a:pos x="152" y="248"/>
                </a:cxn>
                <a:cxn ang="0">
                  <a:pos x="104" y="256"/>
                </a:cxn>
                <a:cxn ang="0">
                  <a:pos x="48" y="260"/>
                </a:cxn>
                <a:cxn ang="0">
                  <a:pos x="0" y="256"/>
                </a:cxn>
                <a:cxn ang="0">
                  <a:pos x="60" y="248"/>
                </a:cxn>
                <a:cxn ang="0">
                  <a:pos x="136" y="232"/>
                </a:cxn>
                <a:cxn ang="0">
                  <a:pos x="232" y="200"/>
                </a:cxn>
                <a:cxn ang="0">
                  <a:pos x="292" y="184"/>
                </a:cxn>
                <a:cxn ang="0">
                  <a:pos x="340" y="160"/>
                </a:cxn>
                <a:cxn ang="0">
                  <a:pos x="376" y="140"/>
                </a:cxn>
                <a:cxn ang="0">
                  <a:pos x="396" y="124"/>
                </a:cxn>
                <a:cxn ang="0">
                  <a:pos x="412" y="100"/>
                </a:cxn>
                <a:cxn ang="0">
                  <a:pos x="420" y="88"/>
                </a:cxn>
                <a:cxn ang="0">
                  <a:pos x="412" y="48"/>
                </a:cxn>
                <a:cxn ang="0">
                  <a:pos x="388" y="20"/>
                </a:cxn>
                <a:cxn ang="0">
                  <a:pos x="360" y="0"/>
                </a:cxn>
                <a:cxn ang="0">
                  <a:pos x="408" y="8"/>
                </a:cxn>
                <a:cxn ang="0">
                  <a:pos x="432" y="20"/>
                </a:cxn>
                <a:cxn ang="0">
                  <a:pos x="456" y="32"/>
                </a:cxn>
                <a:cxn ang="0">
                  <a:pos x="472" y="56"/>
                </a:cxn>
                <a:cxn ang="0">
                  <a:pos x="480" y="88"/>
                </a:cxn>
                <a:cxn ang="0">
                  <a:pos x="468" y="104"/>
                </a:cxn>
                <a:cxn ang="0">
                  <a:pos x="424" y="148"/>
                </a:cxn>
                <a:cxn ang="0">
                  <a:pos x="396" y="172"/>
                </a:cxn>
                <a:cxn ang="0">
                  <a:pos x="352" y="196"/>
                </a:cxn>
                <a:cxn ang="0">
                  <a:pos x="304" y="212"/>
                </a:cxn>
                <a:cxn ang="0">
                  <a:pos x="244" y="220"/>
                </a:cxn>
                <a:cxn ang="0">
                  <a:pos x="244" y="224"/>
                </a:cxn>
                <a:cxn ang="0">
                  <a:pos x="236" y="220"/>
                </a:cxn>
              </a:cxnLst>
              <a:rect l="0" t="0" r="0" b="0"/>
              <a:pathLst>
                <a:path w="480" h="260">
                  <a:moveTo>
                    <a:pt x="236" y="220"/>
                  </a:moveTo>
                  <a:lnTo>
                    <a:pt x="196" y="236"/>
                  </a:lnTo>
                  <a:lnTo>
                    <a:pt x="152" y="248"/>
                  </a:lnTo>
                  <a:lnTo>
                    <a:pt x="104" y="256"/>
                  </a:lnTo>
                  <a:lnTo>
                    <a:pt x="48" y="260"/>
                  </a:lnTo>
                  <a:lnTo>
                    <a:pt x="0" y="256"/>
                  </a:lnTo>
                  <a:lnTo>
                    <a:pt x="60" y="248"/>
                  </a:lnTo>
                  <a:lnTo>
                    <a:pt x="136" y="232"/>
                  </a:lnTo>
                  <a:lnTo>
                    <a:pt x="232" y="200"/>
                  </a:lnTo>
                  <a:lnTo>
                    <a:pt x="292" y="184"/>
                  </a:lnTo>
                  <a:lnTo>
                    <a:pt x="340" y="160"/>
                  </a:lnTo>
                  <a:lnTo>
                    <a:pt x="376" y="140"/>
                  </a:lnTo>
                  <a:lnTo>
                    <a:pt x="396" y="124"/>
                  </a:lnTo>
                  <a:lnTo>
                    <a:pt x="412" y="100"/>
                  </a:lnTo>
                  <a:lnTo>
                    <a:pt x="420" y="88"/>
                  </a:lnTo>
                  <a:lnTo>
                    <a:pt x="412" y="48"/>
                  </a:lnTo>
                  <a:lnTo>
                    <a:pt x="388" y="20"/>
                  </a:lnTo>
                  <a:lnTo>
                    <a:pt x="360" y="0"/>
                  </a:lnTo>
                  <a:lnTo>
                    <a:pt x="408" y="8"/>
                  </a:lnTo>
                  <a:lnTo>
                    <a:pt x="432" y="20"/>
                  </a:lnTo>
                  <a:lnTo>
                    <a:pt x="456" y="32"/>
                  </a:lnTo>
                  <a:lnTo>
                    <a:pt x="472" y="56"/>
                  </a:lnTo>
                  <a:lnTo>
                    <a:pt x="480" y="88"/>
                  </a:lnTo>
                  <a:lnTo>
                    <a:pt x="468" y="104"/>
                  </a:lnTo>
                  <a:lnTo>
                    <a:pt x="424" y="148"/>
                  </a:lnTo>
                  <a:lnTo>
                    <a:pt x="396" y="172"/>
                  </a:lnTo>
                  <a:lnTo>
                    <a:pt x="352" y="196"/>
                  </a:lnTo>
                  <a:lnTo>
                    <a:pt x="304" y="212"/>
                  </a:lnTo>
                  <a:lnTo>
                    <a:pt x="244" y="220"/>
                  </a:lnTo>
                  <a:lnTo>
                    <a:pt x="244" y="224"/>
                  </a:lnTo>
                  <a:lnTo>
                    <a:pt x="236" y="2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28" name="図形 59"/>
            <p:cNvSpPr>
              <a:spLocks/>
            </p:cNvSpPr>
            <p:nvPr/>
          </p:nvSpPr>
          <p:spPr bwMode="auto">
            <a:xfrm>
              <a:off x="3503" y="152"/>
              <a:ext cx="381" cy="278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148" y="264"/>
                </a:cxn>
                <a:cxn ang="0">
                  <a:pos x="200" y="248"/>
                </a:cxn>
                <a:cxn ang="0">
                  <a:pos x="236" y="228"/>
                </a:cxn>
                <a:cxn ang="0">
                  <a:pos x="272" y="204"/>
                </a:cxn>
                <a:cxn ang="0">
                  <a:pos x="308" y="156"/>
                </a:cxn>
                <a:cxn ang="0">
                  <a:pos x="324" y="140"/>
                </a:cxn>
                <a:cxn ang="0">
                  <a:pos x="320" y="100"/>
                </a:cxn>
                <a:cxn ang="0">
                  <a:pos x="300" y="84"/>
                </a:cxn>
                <a:cxn ang="0">
                  <a:pos x="272" y="60"/>
                </a:cxn>
                <a:cxn ang="0">
                  <a:pos x="236" y="52"/>
                </a:cxn>
                <a:cxn ang="0">
                  <a:pos x="192" y="48"/>
                </a:cxn>
                <a:cxn ang="0">
                  <a:pos x="136" y="28"/>
                </a:cxn>
                <a:cxn ang="0">
                  <a:pos x="88" y="24"/>
                </a:cxn>
                <a:cxn ang="0">
                  <a:pos x="28" y="24"/>
                </a:cxn>
                <a:cxn ang="0">
                  <a:pos x="0" y="16"/>
                </a:cxn>
                <a:cxn ang="0">
                  <a:pos x="52" y="4"/>
                </a:cxn>
                <a:cxn ang="0">
                  <a:pos x="96" y="0"/>
                </a:cxn>
                <a:cxn ang="0">
                  <a:pos x="136" y="0"/>
                </a:cxn>
                <a:cxn ang="0">
                  <a:pos x="192" y="4"/>
                </a:cxn>
                <a:cxn ang="0">
                  <a:pos x="248" y="16"/>
                </a:cxn>
                <a:cxn ang="0">
                  <a:pos x="300" y="40"/>
                </a:cxn>
                <a:cxn ang="0">
                  <a:pos x="348" y="76"/>
                </a:cxn>
                <a:cxn ang="0">
                  <a:pos x="368" y="88"/>
                </a:cxn>
                <a:cxn ang="0">
                  <a:pos x="372" y="112"/>
                </a:cxn>
                <a:cxn ang="0">
                  <a:pos x="380" y="140"/>
                </a:cxn>
                <a:cxn ang="0">
                  <a:pos x="368" y="164"/>
                </a:cxn>
                <a:cxn ang="0">
                  <a:pos x="344" y="188"/>
                </a:cxn>
                <a:cxn ang="0">
                  <a:pos x="312" y="204"/>
                </a:cxn>
                <a:cxn ang="0">
                  <a:pos x="272" y="228"/>
                </a:cxn>
                <a:cxn ang="0">
                  <a:pos x="216" y="252"/>
                </a:cxn>
                <a:cxn ang="0">
                  <a:pos x="172" y="272"/>
                </a:cxn>
                <a:cxn ang="0">
                  <a:pos x="144" y="276"/>
                </a:cxn>
                <a:cxn ang="0">
                  <a:pos x="88" y="276"/>
                </a:cxn>
              </a:cxnLst>
              <a:rect l="0" t="0" r="0" b="0"/>
              <a:pathLst>
                <a:path w="380" h="276">
                  <a:moveTo>
                    <a:pt x="88" y="276"/>
                  </a:moveTo>
                  <a:lnTo>
                    <a:pt x="148" y="264"/>
                  </a:lnTo>
                  <a:lnTo>
                    <a:pt x="200" y="248"/>
                  </a:lnTo>
                  <a:lnTo>
                    <a:pt x="236" y="228"/>
                  </a:lnTo>
                  <a:lnTo>
                    <a:pt x="272" y="204"/>
                  </a:lnTo>
                  <a:lnTo>
                    <a:pt x="308" y="156"/>
                  </a:lnTo>
                  <a:lnTo>
                    <a:pt x="324" y="140"/>
                  </a:lnTo>
                  <a:lnTo>
                    <a:pt x="320" y="100"/>
                  </a:lnTo>
                  <a:lnTo>
                    <a:pt x="300" y="84"/>
                  </a:lnTo>
                  <a:lnTo>
                    <a:pt x="272" y="60"/>
                  </a:lnTo>
                  <a:lnTo>
                    <a:pt x="236" y="52"/>
                  </a:lnTo>
                  <a:lnTo>
                    <a:pt x="192" y="48"/>
                  </a:lnTo>
                  <a:lnTo>
                    <a:pt x="136" y="28"/>
                  </a:lnTo>
                  <a:lnTo>
                    <a:pt x="88" y="24"/>
                  </a:lnTo>
                  <a:lnTo>
                    <a:pt x="28" y="24"/>
                  </a:lnTo>
                  <a:lnTo>
                    <a:pt x="0" y="16"/>
                  </a:lnTo>
                  <a:lnTo>
                    <a:pt x="52" y="4"/>
                  </a:lnTo>
                  <a:lnTo>
                    <a:pt x="96" y="0"/>
                  </a:lnTo>
                  <a:lnTo>
                    <a:pt x="136" y="0"/>
                  </a:lnTo>
                  <a:lnTo>
                    <a:pt x="192" y="4"/>
                  </a:lnTo>
                  <a:lnTo>
                    <a:pt x="248" y="16"/>
                  </a:lnTo>
                  <a:lnTo>
                    <a:pt x="300" y="40"/>
                  </a:lnTo>
                  <a:lnTo>
                    <a:pt x="348" y="76"/>
                  </a:lnTo>
                  <a:lnTo>
                    <a:pt x="368" y="88"/>
                  </a:lnTo>
                  <a:lnTo>
                    <a:pt x="372" y="112"/>
                  </a:lnTo>
                  <a:lnTo>
                    <a:pt x="380" y="140"/>
                  </a:lnTo>
                  <a:lnTo>
                    <a:pt x="368" y="164"/>
                  </a:lnTo>
                  <a:lnTo>
                    <a:pt x="344" y="188"/>
                  </a:lnTo>
                  <a:lnTo>
                    <a:pt x="312" y="204"/>
                  </a:lnTo>
                  <a:lnTo>
                    <a:pt x="272" y="228"/>
                  </a:lnTo>
                  <a:lnTo>
                    <a:pt x="216" y="252"/>
                  </a:lnTo>
                  <a:lnTo>
                    <a:pt x="172" y="272"/>
                  </a:lnTo>
                  <a:lnTo>
                    <a:pt x="144" y="276"/>
                  </a:lnTo>
                  <a:lnTo>
                    <a:pt x="88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29" name="図形 60"/>
            <p:cNvSpPr>
              <a:spLocks/>
            </p:cNvSpPr>
            <p:nvPr/>
          </p:nvSpPr>
          <p:spPr bwMode="auto">
            <a:xfrm>
              <a:off x="3660" y="156"/>
              <a:ext cx="288" cy="280"/>
            </a:xfrm>
            <a:custGeom>
              <a:avLst/>
              <a:gdLst/>
              <a:ahLst/>
              <a:cxnLst>
                <a:cxn ang="0">
                  <a:pos x="60" y="272"/>
                </a:cxn>
                <a:cxn ang="0">
                  <a:pos x="0" y="280"/>
                </a:cxn>
                <a:cxn ang="0">
                  <a:pos x="72" y="248"/>
                </a:cxn>
                <a:cxn ang="0">
                  <a:pos x="116" y="232"/>
                </a:cxn>
                <a:cxn ang="0">
                  <a:pos x="156" y="208"/>
                </a:cxn>
                <a:cxn ang="0">
                  <a:pos x="192" y="184"/>
                </a:cxn>
                <a:cxn ang="0">
                  <a:pos x="216" y="160"/>
                </a:cxn>
                <a:cxn ang="0">
                  <a:pos x="224" y="136"/>
                </a:cxn>
                <a:cxn ang="0">
                  <a:pos x="224" y="108"/>
                </a:cxn>
                <a:cxn ang="0">
                  <a:pos x="216" y="84"/>
                </a:cxn>
                <a:cxn ang="0">
                  <a:pos x="200" y="72"/>
                </a:cxn>
                <a:cxn ang="0">
                  <a:pos x="164" y="44"/>
                </a:cxn>
                <a:cxn ang="0">
                  <a:pos x="128" y="24"/>
                </a:cxn>
                <a:cxn ang="0">
                  <a:pos x="92" y="8"/>
                </a:cxn>
                <a:cxn ang="0">
                  <a:pos x="56" y="0"/>
                </a:cxn>
                <a:cxn ang="0">
                  <a:pos x="92" y="0"/>
                </a:cxn>
                <a:cxn ang="0">
                  <a:pos x="144" y="8"/>
                </a:cxn>
                <a:cxn ang="0">
                  <a:pos x="212" y="32"/>
                </a:cxn>
                <a:cxn ang="0">
                  <a:pos x="240" y="48"/>
                </a:cxn>
                <a:cxn ang="0">
                  <a:pos x="276" y="72"/>
                </a:cxn>
                <a:cxn ang="0">
                  <a:pos x="284" y="84"/>
                </a:cxn>
                <a:cxn ang="0">
                  <a:pos x="288" y="104"/>
                </a:cxn>
                <a:cxn ang="0">
                  <a:pos x="284" y="136"/>
                </a:cxn>
                <a:cxn ang="0">
                  <a:pos x="276" y="152"/>
                </a:cxn>
                <a:cxn ang="0">
                  <a:pos x="260" y="176"/>
                </a:cxn>
                <a:cxn ang="0">
                  <a:pos x="236" y="196"/>
                </a:cxn>
                <a:cxn ang="0">
                  <a:pos x="204" y="208"/>
                </a:cxn>
                <a:cxn ang="0">
                  <a:pos x="152" y="236"/>
                </a:cxn>
                <a:cxn ang="0">
                  <a:pos x="104" y="260"/>
                </a:cxn>
                <a:cxn ang="0">
                  <a:pos x="60" y="272"/>
                </a:cxn>
              </a:cxnLst>
              <a:rect l="0" t="0" r="0" b="0"/>
              <a:pathLst>
                <a:path w="288" h="280">
                  <a:moveTo>
                    <a:pt x="60" y="272"/>
                  </a:moveTo>
                  <a:lnTo>
                    <a:pt x="0" y="280"/>
                  </a:lnTo>
                  <a:lnTo>
                    <a:pt x="72" y="248"/>
                  </a:lnTo>
                  <a:lnTo>
                    <a:pt x="116" y="232"/>
                  </a:lnTo>
                  <a:lnTo>
                    <a:pt x="156" y="208"/>
                  </a:lnTo>
                  <a:lnTo>
                    <a:pt x="192" y="184"/>
                  </a:lnTo>
                  <a:lnTo>
                    <a:pt x="216" y="160"/>
                  </a:lnTo>
                  <a:lnTo>
                    <a:pt x="224" y="136"/>
                  </a:lnTo>
                  <a:lnTo>
                    <a:pt x="224" y="108"/>
                  </a:lnTo>
                  <a:lnTo>
                    <a:pt x="216" y="84"/>
                  </a:lnTo>
                  <a:lnTo>
                    <a:pt x="200" y="72"/>
                  </a:lnTo>
                  <a:lnTo>
                    <a:pt x="164" y="44"/>
                  </a:lnTo>
                  <a:lnTo>
                    <a:pt x="128" y="24"/>
                  </a:lnTo>
                  <a:lnTo>
                    <a:pt x="92" y="8"/>
                  </a:lnTo>
                  <a:lnTo>
                    <a:pt x="56" y="0"/>
                  </a:lnTo>
                  <a:lnTo>
                    <a:pt x="92" y="0"/>
                  </a:lnTo>
                  <a:lnTo>
                    <a:pt x="144" y="8"/>
                  </a:lnTo>
                  <a:lnTo>
                    <a:pt x="212" y="32"/>
                  </a:lnTo>
                  <a:lnTo>
                    <a:pt x="240" y="48"/>
                  </a:lnTo>
                  <a:lnTo>
                    <a:pt x="276" y="72"/>
                  </a:lnTo>
                  <a:lnTo>
                    <a:pt x="284" y="84"/>
                  </a:lnTo>
                  <a:lnTo>
                    <a:pt x="288" y="104"/>
                  </a:lnTo>
                  <a:lnTo>
                    <a:pt x="284" y="136"/>
                  </a:lnTo>
                  <a:lnTo>
                    <a:pt x="276" y="152"/>
                  </a:lnTo>
                  <a:lnTo>
                    <a:pt x="260" y="176"/>
                  </a:lnTo>
                  <a:lnTo>
                    <a:pt x="236" y="196"/>
                  </a:lnTo>
                  <a:lnTo>
                    <a:pt x="204" y="208"/>
                  </a:lnTo>
                  <a:lnTo>
                    <a:pt x="152" y="236"/>
                  </a:lnTo>
                  <a:lnTo>
                    <a:pt x="104" y="260"/>
                  </a:lnTo>
                  <a:lnTo>
                    <a:pt x="6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30" name="図形 61"/>
            <p:cNvSpPr>
              <a:spLocks/>
            </p:cNvSpPr>
            <p:nvPr/>
          </p:nvSpPr>
          <p:spPr bwMode="auto">
            <a:xfrm>
              <a:off x="3740" y="144"/>
              <a:ext cx="296" cy="284"/>
            </a:xfrm>
            <a:custGeom>
              <a:avLst/>
              <a:gdLst/>
              <a:ahLst/>
              <a:cxnLst>
                <a:cxn ang="0">
                  <a:pos x="60" y="280"/>
                </a:cxn>
                <a:cxn ang="0">
                  <a:pos x="0" y="284"/>
                </a:cxn>
                <a:cxn ang="0">
                  <a:pos x="84" y="248"/>
                </a:cxn>
                <a:cxn ang="0">
                  <a:pos x="132" y="224"/>
                </a:cxn>
                <a:cxn ang="0">
                  <a:pos x="160" y="208"/>
                </a:cxn>
                <a:cxn ang="0">
                  <a:pos x="184" y="188"/>
                </a:cxn>
                <a:cxn ang="0">
                  <a:pos x="196" y="172"/>
                </a:cxn>
                <a:cxn ang="0">
                  <a:pos x="208" y="148"/>
                </a:cxn>
                <a:cxn ang="0">
                  <a:pos x="208" y="116"/>
                </a:cxn>
                <a:cxn ang="0">
                  <a:pos x="208" y="96"/>
                </a:cxn>
                <a:cxn ang="0">
                  <a:pos x="196" y="80"/>
                </a:cxn>
                <a:cxn ang="0">
                  <a:pos x="148" y="44"/>
                </a:cxn>
                <a:cxn ang="0">
                  <a:pos x="96" y="20"/>
                </a:cxn>
                <a:cxn ang="0">
                  <a:pos x="40" y="12"/>
                </a:cxn>
                <a:cxn ang="0">
                  <a:pos x="0" y="8"/>
                </a:cxn>
                <a:cxn ang="0">
                  <a:pos x="48" y="0"/>
                </a:cxn>
                <a:cxn ang="0">
                  <a:pos x="112" y="0"/>
                </a:cxn>
                <a:cxn ang="0">
                  <a:pos x="148" y="8"/>
                </a:cxn>
                <a:cxn ang="0">
                  <a:pos x="192" y="20"/>
                </a:cxn>
                <a:cxn ang="0">
                  <a:pos x="228" y="36"/>
                </a:cxn>
                <a:cxn ang="0">
                  <a:pos x="272" y="60"/>
                </a:cxn>
                <a:cxn ang="0">
                  <a:pos x="284" y="72"/>
                </a:cxn>
                <a:cxn ang="0">
                  <a:pos x="296" y="92"/>
                </a:cxn>
                <a:cxn ang="0">
                  <a:pos x="296" y="104"/>
                </a:cxn>
                <a:cxn ang="0">
                  <a:pos x="296" y="128"/>
                </a:cxn>
                <a:cxn ang="0">
                  <a:pos x="284" y="148"/>
                </a:cxn>
                <a:cxn ang="0">
                  <a:pos x="260" y="172"/>
                </a:cxn>
                <a:cxn ang="0">
                  <a:pos x="228" y="196"/>
                </a:cxn>
                <a:cxn ang="0">
                  <a:pos x="168" y="232"/>
                </a:cxn>
                <a:cxn ang="0">
                  <a:pos x="112" y="260"/>
                </a:cxn>
                <a:cxn ang="0">
                  <a:pos x="60" y="280"/>
                </a:cxn>
              </a:cxnLst>
              <a:rect l="0" t="0" r="0" b="0"/>
              <a:pathLst>
                <a:path w="296" h="284">
                  <a:moveTo>
                    <a:pt x="60" y="280"/>
                  </a:moveTo>
                  <a:lnTo>
                    <a:pt x="0" y="284"/>
                  </a:lnTo>
                  <a:lnTo>
                    <a:pt x="84" y="248"/>
                  </a:lnTo>
                  <a:lnTo>
                    <a:pt x="132" y="224"/>
                  </a:lnTo>
                  <a:lnTo>
                    <a:pt x="160" y="208"/>
                  </a:lnTo>
                  <a:lnTo>
                    <a:pt x="184" y="188"/>
                  </a:lnTo>
                  <a:lnTo>
                    <a:pt x="196" y="172"/>
                  </a:lnTo>
                  <a:lnTo>
                    <a:pt x="208" y="148"/>
                  </a:lnTo>
                  <a:lnTo>
                    <a:pt x="208" y="116"/>
                  </a:lnTo>
                  <a:lnTo>
                    <a:pt x="208" y="96"/>
                  </a:lnTo>
                  <a:lnTo>
                    <a:pt x="196" y="80"/>
                  </a:lnTo>
                  <a:lnTo>
                    <a:pt x="148" y="44"/>
                  </a:lnTo>
                  <a:lnTo>
                    <a:pt x="96" y="20"/>
                  </a:lnTo>
                  <a:lnTo>
                    <a:pt x="40" y="12"/>
                  </a:lnTo>
                  <a:lnTo>
                    <a:pt x="0" y="8"/>
                  </a:lnTo>
                  <a:lnTo>
                    <a:pt x="48" y="0"/>
                  </a:lnTo>
                  <a:lnTo>
                    <a:pt x="112" y="0"/>
                  </a:lnTo>
                  <a:lnTo>
                    <a:pt x="148" y="8"/>
                  </a:lnTo>
                  <a:lnTo>
                    <a:pt x="192" y="20"/>
                  </a:lnTo>
                  <a:lnTo>
                    <a:pt x="228" y="36"/>
                  </a:lnTo>
                  <a:lnTo>
                    <a:pt x="272" y="60"/>
                  </a:lnTo>
                  <a:lnTo>
                    <a:pt x="284" y="72"/>
                  </a:lnTo>
                  <a:lnTo>
                    <a:pt x="296" y="92"/>
                  </a:lnTo>
                  <a:lnTo>
                    <a:pt x="296" y="104"/>
                  </a:lnTo>
                  <a:lnTo>
                    <a:pt x="296" y="128"/>
                  </a:lnTo>
                  <a:lnTo>
                    <a:pt x="284" y="148"/>
                  </a:lnTo>
                  <a:lnTo>
                    <a:pt x="260" y="172"/>
                  </a:lnTo>
                  <a:lnTo>
                    <a:pt x="228" y="196"/>
                  </a:lnTo>
                  <a:lnTo>
                    <a:pt x="168" y="232"/>
                  </a:lnTo>
                  <a:lnTo>
                    <a:pt x="112" y="260"/>
                  </a:lnTo>
                  <a:lnTo>
                    <a:pt x="60" y="2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31" name="図形 62"/>
            <p:cNvSpPr>
              <a:spLocks/>
            </p:cNvSpPr>
            <p:nvPr/>
          </p:nvSpPr>
          <p:spPr bwMode="auto">
            <a:xfrm>
              <a:off x="3824" y="139"/>
              <a:ext cx="287" cy="282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8" y="260"/>
                </a:cxn>
                <a:cxn ang="0">
                  <a:pos x="96" y="236"/>
                </a:cxn>
                <a:cxn ang="0">
                  <a:pos x="144" y="200"/>
                </a:cxn>
                <a:cxn ang="0">
                  <a:pos x="180" y="176"/>
                </a:cxn>
                <a:cxn ang="0">
                  <a:pos x="200" y="156"/>
                </a:cxn>
                <a:cxn ang="0">
                  <a:pos x="212" y="132"/>
                </a:cxn>
                <a:cxn ang="0">
                  <a:pos x="216" y="108"/>
                </a:cxn>
                <a:cxn ang="0">
                  <a:pos x="212" y="88"/>
                </a:cxn>
                <a:cxn ang="0">
                  <a:pos x="204" y="76"/>
                </a:cxn>
                <a:cxn ang="0">
                  <a:pos x="188" y="60"/>
                </a:cxn>
                <a:cxn ang="0">
                  <a:pos x="144" y="36"/>
                </a:cxn>
                <a:cxn ang="0">
                  <a:pos x="100" y="16"/>
                </a:cxn>
                <a:cxn ang="0">
                  <a:pos x="60" y="4"/>
                </a:cxn>
                <a:cxn ang="0">
                  <a:pos x="16" y="0"/>
                </a:cxn>
                <a:cxn ang="0">
                  <a:pos x="64" y="0"/>
                </a:cxn>
                <a:cxn ang="0">
                  <a:pos x="120" y="4"/>
                </a:cxn>
                <a:cxn ang="0">
                  <a:pos x="180" y="16"/>
                </a:cxn>
                <a:cxn ang="0">
                  <a:pos x="212" y="28"/>
                </a:cxn>
                <a:cxn ang="0">
                  <a:pos x="236" y="48"/>
                </a:cxn>
                <a:cxn ang="0">
                  <a:pos x="260" y="72"/>
                </a:cxn>
                <a:cxn ang="0">
                  <a:pos x="276" y="96"/>
                </a:cxn>
                <a:cxn ang="0">
                  <a:pos x="284" y="120"/>
                </a:cxn>
                <a:cxn ang="0">
                  <a:pos x="284" y="136"/>
                </a:cxn>
                <a:cxn ang="0">
                  <a:pos x="272" y="156"/>
                </a:cxn>
                <a:cxn ang="0">
                  <a:pos x="236" y="192"/>
                </a:cxn>
                <a:cxn ang="0">
                  <a:pos x="168" y="236"/>
                </a:cxn>
                <a:cxn ang="0">
                  <a:pos x="108" y="260"/>
                </a:cxn>
                <a:cxn ang="0">
                  <a:pos x="72" y="276"/>
                </a:cxn>
                <a:cxn ang="0">
                  <a:pos x="0" y="284"/>
                </a:cxn>
              </a:cxnLst>
              <a:rect l="0" t="0" r="0" b="0"/>
              <a:pathLst>
                <a:path w="284" h="284">
                  <a:moveTo>
                    <a:pt x="0" y="284"/>
                  </a:moveTo>
                  <a:lnTo>
                    <a:pt x="48" y="260"/>
                  </a:lnTo>
                  <a:lnTo>
                    <a:pt x="96" y="236"/>
                  </a:lnTo>
                  <a:lnTo>
                    <a:pt x="144" y="200"/>
                  </a:lnTo>
                  <a:lnTo>
                    <a:pt x="180" y="176"/>
                  </a:lnTo>
                  <a:lnTo>
                    <a:pt x="200" y="156"/>
                  </a:lnTo>
                  <a:lnTo>
                    <a:pt x="212" y="132"/>
                  </a:lnTo>
                  <a:lnTo>
                    <a:pt x="216" y="108"/>
                  </a:lnTo>
                  <a:lnTo>
                    <a:pt x="212" y="88"/>
                  </a:lnTo>
                  <a:lnTo>
                    <a:pt x="204" y="76"/>
                  </a:lnTo>
                  <a:lnTo>
                    <a:pt x="188" y="60"/>
                  </a:lnTo>
                  <a:lnTo>
                    <a:pt x="144" y="36"/>
                  </a:lnTo>
                  <a:lnTo>
                    <a:pt x="100" y="16"/>
                  </a:lnTo>
                  <a:lnTo>
                    <a:pt x="60" y="4"/>
                  </a:lnTo>
                  <a:lnTo>
                    <a:pt x="16" y="0"/>
                  </a:lnTo>
                  <a:lnTo>
                    <a:pt x="64" y="0"/>
                  </a:lnTo>
                  <a:lnTo>
                    <a:pt x="120" y="4"/>
                  </a:lnTo>
                  <a:lnTo>
                    <a:pt x="180" y="16"/>
                  </a:lnTo>
                  <a:lnTo>
                    <a:pt x="212" y="28"/>
                  </a:lnTo>
                  <a:lnTo>
                    <a:pt x="236" y="48"/>
                  </a:lnTo>
                  <a:lnTo>
                    <a:pt x="260" y="72"/>
                  </a:lnTo>
                  <a:lnTo>
                    <a:pt x="276" y="96"/>
                  </a:lnTo>
                  <a:lnTo>
                    <a:pt x="284" y="120"/>
                  </a:lnTo>
                  <a:lnTo>
                    <a:pt x="284" y="136"/>
                  </a:lnTo>
                  <a:lnTo>
                    <a:pt x="272" y="156"/>
                  </a:lnTo>
                  <a:lnTo>
                    <a:pt x="236" y="192"/>
                  </a:lnTo>
                  <a:lnTo>
                    <a:pt x="168" y="236"/>
                  </a:lnTo>
                  <a:lnTo>
                    <a:pt x="108" y="260"/>
                  </a:lnTo>
                  <a:lnTo>
                    <a:pt x="72" y="276"/>
                  </a:lnTo>
                  <a:lnTo>
                    <a:pt x="0" y="2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32" name="図形 63"/>
            <p:cNvSpPr>
              <a:spLocks/>
            </p:cNvSpPr>
            <p:nvPr/>
          </p:nvSpPr>
          <p:spPr bwMode="auto">
            <a:xfrm>
              <a:off x="3924" y="139"/>
              <a:ext cx="260" cy="270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88" y="224"/>
                </a:cxn>
                <a:cxn ang="0">
                  <a:pos x="140" y="192"/>
                </a:cxn>
                <a:cxn ang="0">
                  <a:pos x="160" y="180"/>
                </a:cxn>
                <a:cxn ang="0">
                  <a:pos x="176" y="164"/>
                </a:cxn>
                <a:cxn ang="0">
                  <a:pos x="184" y="144"/>
                </a:cxn>
                <a:cxn ang="0">
                  <a:pos x="188" y="120"/>
                </a:cxn>
                <a:cxn ang="0">
                  <a:pos x="184" y="96"/>
                </a:cxn>
                <a:cxn ang="0">
                  <a:pos x="164" y="72"/>
                </a:cxn>
                <a:cxn ang="0">
                  <a:pos x="140" y="40"/>
                </a:cxn>
                <a:cxn ang="0">
                  <a:pos x="112" y="24"/>
                </a:cxn>
                <a:cxn ang="0">
                  <a:pos x="80" y="12"/>
                </a:cxn>
                <a:cxn ang="0">
                  <a:pos x="8" y="0"/>
                </a:cxn>
                <a:cxn ang="0">
                  <a:pos x="80" y="0"/>
                </a:cxn>
                <a:cxn ang="0">
                  <a:pos x="128" y="4"/>
                </a:cxn>
                <a:cxn ang="0">
                  <a:pos x="176" y="16"/>
                </a:cxn>
                <a:cxn ang="0">
                  <a:pos x="212" y="36"/>
                </a:cxn>
                <a:cxn ang="0">
                  <a:pos x="244" y="60"/>
                </a:cxn>
                <a:cxn ang="0">
                  <a:pos x="248" y="64"/>
                </a:cxn>
                <a:cxn ang="0">
                  <a:pos x="260" y="88"/>
                </a:cxn>
                <a:cxn ang="0">
                  <a:pos x="260" y="100"/>
                </a:cxn>
                <a:cxn ang="0">
                  <a:pos x="260" y="124"/>
                </a:cxn>
                <a:cxn ang="0">
                  <a:pos x="256" y="144"/>
                </a:cxn>
                <a:cxn ang="0">
                  <a:pos x="236" y="164"/>
                </a:cxn>
                <a:cxn ang="0">
                  <a:pos x="200" y="192"/>
                </a:cxn>
                <a:cxn ang="0">
                  <a:pos x="124" y="228"/>
                </a:cxn>
                <a:cxn ang="0">
                  <a:pos x="56" y="252"/>
                </a:cxn>
                <a:cxn ang="0">
                  <a:pos x="0" y="272"/>
                </a:cxn>
              </a:cxnLst>
              <a:rect l="0" t="0" r="0" b="0"/>
              <a:pathLst>
                <a:path w="260" h="272">
                  <a:moveTo>
                    <a:pt x="0" y="272"/>
                  </a:moveTo>
                  <a:lnTo>
                    <a:pt x="88" y="224"/>
                  </a:lnTo>
                  <a:lnTo>
                    <a:pt x="140" y="192"/>
                  </a:lnTo>
                  <a:lnTo>
                    <a:pt x="160" y="180"/>
                  </a:lnTo>
                  <a:lnTo>
                    <a:pt x="176" y="164"/>
                  </a:lnTo>
                  <a:lnTo>
                    <a:pt x="184" y="144"/>
                  </a:lnTo>
                  <a:lnTo>
                    <a:pt x="188" y="120"/>
                  </a:lnTo>
                  <a:lnTo>
                    <a:pt x="184" y="96"/>
                  </a:lnTo>
                  <a:lnTo>
                    <a:pt x="164" y="72"/>
                  </a:lnTo>
                  <a:lnTo>
                    <a:pt x="140" y="40"/>
                  </a:lnTo>
                  <a:lnTo>
                    <a:pt x="112" y="24"/>
                  </a:lnTo>
                  <a:lnTo>
                    <a:pt x="80" y="12"/>
                  </a:lnTo>
                  <a:lnTo>
                    <a:pt x="8" y="0"/>
                  </a:lnTo>
                  <a:lnTo>
                    <a:pt x="80" y="0"/>
                  </a:lnTo>
                  <a:lnTo>
                    <a:pt x="128" y="4"/>
                  </a:lnTo>
                  <a:lnTo>
                    <a:pt x="176" y="16"/>
                  </a:lnTo>
                  <a:lnTo>
                    <a:pt x="212" y="36"/>
                  </a:lnTo>
                  <a:lnTo>
                    <a:pt x="244" y="60"/>
                  </a:lnTo>
                  <a:lnTo>
                    <a:pt x="248" y="64"/>
                  </a:lnTo>
                  <a:lnTo>
                    <a:pt x="260" y="88"/>
                  </a:lnTo>
                  <a:lnTo>
                    <a:pt x="260" y="100"/>
                  </a:lnTo>
                  <a:lnTo>
                    <a:pt x="260" y="124"/>
                  </a:lnTo>
                  <a:lnTo>
                    <a:pt x="256" y="144"/>
                  </a:lnTo>
                  <a:lnTo>
                    <a:pt x="236" y="164"/>
                  </a:lnTo>
                  <a:lnTo>
                    <a:pt x="200" y="192"/>
                  </a:lnTo>
                  <a:lnTo>
                    <a:pt x="124" y="228"/>
                  </a:lnTo>
                  <a:lnTo>
                    <a:pt x="56" y="252"/>
                  </a:lnTo>
                  <a:lnTo>
                    <a:pt x="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33" name="図形 64"/>
            <p:cNvSpPr>
              <a:spLocks/>
            </p:cNvSpPr>
            <p:nvPr/>
          </p:nvSpPr>
          <p:spPr bwMode="auto">
            <a:xfrm>
              <a:off x="3976" y="332"/>
              <a:ext cx="248" cy="72"/>
            </a:xfrm>
            <a:custGeom>
              <a:avLst/>
              <a:gdLst/>
              <a:ahLst/>
              <a:cxnLst>
                <a:cxn ang="0">
                  <a:pos x="228" y="72"/>
                </a:cxn>
                <a:cxn ang="0">
                  <a:pos x="148" y="60"/>
                </a:cxn>
                <a:cxn ang="0">
                  <a:pos x="88" y="60"/>
                </a:cxn>
                <a:cxn ang="0">
                  <a:pos x="24" y="68"/>
                </a:cxn>
                <a:cxn ang="0">
                  <a:pos x="0" y="72"/>
                </a:cxn>
                <a:cxn ang="0">
                  <a:pos x="96" y="32"/>
                </a:cxn>
                <a:cxn ang="0">
                  <a:pos x="148" y="0"/>
                </a:cxn>
                <a:cxn ang="0">
                  <a:pos x="156" y="0"/>
                </a:cxn>
                <a:cxn ang="0">
                  <a:pos x="192" y="8"/>
                </a:cxn>
                <a:cxn ang="0">
                  <a:pos x="220" y="12"/>
                </a:cxn>
                <a:cxn ang="0">
                  <a:pos x="240" y="32"/>
                </a:cxn>
                <a:cxn ang="0">
                  <a:pos x="248" y="48"/>
                </a:cxn>
                <a:cxn ang="0">
                  <a:pos x="240" y="68"/>
                </a:cxn>
                <a:cxn ang="0">
                  <a:pos x="232" y="72"/>
                </a:cxn>
                <a:cxn ang="0">
                  <a:pos x="228" y="72"/>
                </a:cxn>
              </a:cxnLst>
              <a:rect l="0" t="0" r="0" b="0"/>
              <a:pathLst>
                <a:path w="248" h="72">
                  <a:moveTo>
                    <a:pt x="228" y="72"/>
                  </a:moveTo>
                  <a:lnTo>
                    <a:pt x="148" y="60"/>
                  </a:lnTo>
                  <a:lnTo>
                    <a:pt x="88" y="60"/>
                  </a:lnTo>
                  <a:lnTo>
                    <a:pt x="24" y="68"/>
                  </a:lnTo>
                  <a:lnTo>
                    <a:pt x="0" y="72"/>
                  </a:lnTo>
                  <a:lnTo>
                    <a:pt x="96" y="32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92" y="8"/>
                  </a:lnTo>
                  <a:lnTo>
                    <a:pt x="220" y="12"/>
                  </a:lnTo>
                  <a:lnTo>
                    <a:pt x="240" y="32"/>
                  </a:lnTo>
                  <a:lnTo>
                    <a:pt x="248" y="48"/>
                  </a:lnTo>
                  <a:lnTo>
                    <a:pt x="240" y="68"/>
                  </a:lnTo>
                  <a:lnTo>
                    <a:pt x="232" y="72"/>
                  </a:lnTo>
                  <a:lnTo>
                    <a:pt x="228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34" name="図形 65"/>
            <p:cNvSpPr>
              <a:spLocks/>
            </p:cNvSpPr>
            <p:nvPr/>
          </p:nvSpPr>
          <p:spPr bwMode="auto">
            <a:xfrm>
              <a:off x="4136" y="328"/>
              <a:ext cx="152" cy="88"/>
            </a:xfrm>
            <a:custGeom>
              <a:avLst/>
              <a:gdLst/>
              <a:ahLst/>
              <a:cxnLst>
                <a:cxn ang="0">
                  <a:pos x="72" y="84"/>
                </a:cxn>
                <a:cxn ang="0">
                  <a:pos x="88" y="64"/>
                </a:cxn>
                <a:cxn ang="0">
                  <a:pos x="92" y="52"/>
                </a:cxn>
                <a:cxn ang="0">
                  <a:pos x="92" y="40"/>
                </a:cxn>
                <a:cxn ang="0">
                  <a:pos x="88" y="28"/>
                </a:cxn>
                <a:cxn ang="0">
                  <a:pos x="68" y="16"/>
                </a:cxn>
                <a:cxn ang="0">
                  <a:pos x="44" y="12"/>
                </a:cxn>
                <a:cxn ang="0">
                  <a:pos x="0" y="0"/>
                </a:cxn>
                <a:cxn ang="0">
                  <a:pos x="68" y="4"/>
                </a:cxn>
                <a:cxn ang="0">
                  <a:pos x="116" y="12"/>
                </a:cxn>
                <a:cxn ang="0">
                  <a:pos x="140" y="24"/>
                </a:cxn>
                <a:cxn ang="0">
                  <a:pos x="152" y="36"/>
                </a:cxn>
                <a:cxn ang="0">
                  <a:pos x="152" y="48"/>
                </a:cxn>
                <a:cxn ang="0">
                  <a:pos x="148" y="72"/>
                </a:cxn>
                <a:cxn ang="0">
                  <a:pos x="128" y="84"/>
                </a:cxn>
                <a:cxn ang="0">
                  <a:pos x="104" y="88"/>
                </a:cxn>
                <a:cxn ang="0">
                  <a:pos x="72" y="84"/>
                </a:cxn>
              </a:cxnLst>
              <a:rect l="0" t="0" r="0" b="0"/>
              <a:pathLst>
                <a:path w="152" h="88">
                  <a:moveTo>
                    <a:pt x="72" y="84"/>
                  </a:moveTo>
                  <a:lnTo>
                    <a:pt x="88" y="64"/>
                  </a:lnTo>
                  <a:lnTo>
                    <a:pt x="92" y="52"/>
                  </a:lnTo>
                  <a:lnTo>
                    <a:pt x="92" y="40"/>
                  </a:lnTo>
                  <a:lnTo>
                    <a:pt x="88" y="28"/>
                  </a:lnTo>
                  <a:lnTo>
                    <a:pt x="68" y="16"/>
                  </a:lnTo>
                  <a:lnTo>
                    <a:pt x="44" y="12"/>
                  </a:lnTo>
                  <a:lnTo>
                    <a:pt x="0" y="0"/>
                  </a:lnTo>
                  <a:lnTo>
                    <a:pt x="68" y="4"/>
                  </a:lnTo>
                  <a:lnTo>
                    <a:pt x="116" y="12"/>
                  </a:lnTo>
                  <a:lnTo>
                    <a:pt x="140" y="24"/>
                  </a:lnTo>
                  <a:lnTo>
                    <a:pt x="152" y="36"/>
                  </a:lnTo>
                  <a:lnTo>
                    <a:pt x="152" y="48"/>
                  </a:lnTo>
                  <a:lnTo>
                    <a:pt x="148" y="72"/>
                  </a:lnTo>
                  <a:lnTo>
                    <a:pt x="128" y="84"/>
                  </a:lnTo>
                  <a:lnTo>
                    <a:pt x="104" y="88"/>
                  </a:lnTo>
                  <a:lnTo>
                    <a:pt x="72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35" name="図形 66"/>
            <p:cNvSpPr>
              <a:spLocks/>
            </p:cNvSpPr>
            <p:nvPr/>
          </p:nvSpPr>
          <p:spPr bwMode="auto">
            <a:xfrm>
              <a:off x="4144" y="320"/>
              <a:ext cx="216" cy="110"/>
            </a:xfrm>
            <a:custGeom>
              <a:avLst/>
              <a:gdLst/>
              <a:ahLst/>
              <a:cxnLst>
                <a:cxn ang="0">
                  <a:pos x="128" y="108"/>
                </a:cxn>
                <a:cxn ang="0">
                  <a:pos x="104" y="104"/>
                </a:cxn>
                <a:cxn ang="0">
                  <a:pos x="128" y="96"/>
                </a:cxn>
                <a:cxn ang="0">
                  <a:pos x="144" y="80"/>
                </a:cxn>
                <a:cxn ang="0">
                  <a:pos x="152" y="68"/>
                </a:cxn>
                <a:cxn ang="0">
                  <a:pos x="152" y="56"/>
                </a:cxn>
                <a:cxn ang="0">
                  <a:pos x="152" y="44"/>
                </a:cxn>
                <a:cxn ang="0">
                  <a:pos x="132" y="32"/>
                </a:cxn>
                <a:cxn ang="0">
                  <a:pos x="116" y="20"/>
                </a:cxn>
                <a:cxn ang="0">
                  <a:pos x="72" y="8"/>
                </a:cxn>
                <a:cxn ang="0">
                  <a:pos x="28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104" y="0"/>
                </a:cxn>
                <a:cxn ang="0">
                  <a:pos x="140" y="8"/>
                </a:cxn>
                <a:cxn ang="0">
                  <a:pos x="168" y="12"/>
                </a:cxn>
                <a:cxn ang="0">
                  <a:pos x="200" y="24"/>
                </a:cxn>
                <a:cxn ang="0">
                  <a:pos x="212" y="44"/>
                </a:cxn>
                <a:cxn ang="0">
                  <a:pos x="216" y="56"/>
                </a:cxn>
                <a:cxn ang="0">
                  <a:pos x="216" y="68"/>
                </a:cxn>
                <a:cxn ang="0">
                  <a:pos x="212" y="80"/>
                </a:cxn>
                <a:cxn ang="0">
                  <a:pos x="200" y="92"/>
                </a:cxn>
                <a:cxn ang="0">
                  <a:pos x="180" y="104"/>
                </a:cxn>
                <a:cxn ang="0">
                  <a:pos x="128" y="108"/>
                </a:cxn>
              </a:cxnLst>
              <a:rect l="0" t="0" r="0" b="0"/>
              <a:pathLst>
                <a:path w="216" h="108">
                  <a:moveTo>
                    <a:pt x="128" y="108"/>
                  </a:moveTo>
                  <a:lnTo>
                    <a:pt x="104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52" y="68"/>
                  </a:lnTo>
                  <a:lnTo>
                    <a:pt x="152" y="56"/>
                  </a:lnTo>
                  <a:lnTo>
                    <a:pt x="152" y="44"/>
                  </a:lnTo>
                  <a:lnTo>
                    <a:pt x="132" y="32"/>
                  </a:lnTo>
                  <a:lnTo>
                    <a:pt x="116" y="20"/>
                  </a:lnTo>
                  <a:lnTo>
                    <a:pt x="72" y="8"/>
                  </a:lnTo>
                  <a:lnTo>
                    <a:pt x="28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104" y="0"/>
                  </a:lnTo>
                  <a:lnTo>
                    <a:pt x="140" y="8"/>
                  </a:lnTo>
                  <a:lnTo>
                    <a:pt x="168" y="12"/>
                  </a:lnTo>
                  <a:lnTo>
                    <a:pt x="200" y="24"/>
                  </a:lnTo>
                  <a:lnTo>
                    <a:pt x="212" y="44"/>
                  </a:lnTo>
                  <a:lnTo>
                    <a:pt x="216" y="56"/>
                  </a:lnTo>
                  <a:lnTo>
                    <a:pt x="216" y="68"/>
                  </a:lnTo>
                  <a:lnTo>
                    <a:pt x="212" y="80"/>
                  </a:lnTo>
                  <a:lnTo>
                    <a:pt x="200" y="92"/>
                  </a:lnTo>
                  <a:lnTo>
                    <a:pt x="180" y="104"/>
                  </a:lnTo>
                  <a:lnTo>
                    <a:pt x="128" y="10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36" name="図形 67"/>
            <p:cNvSpPr>
              <a:spLocks/>
            </p:cNvSpPr>
            <p:nvPr/>
          </p:nvSpPr>
          <p:spPr bwMode="auto">
            <a:xfrm>
              <a:off x="4156" y="295"/>
              <a:ext cx="296" cy="157"/>
            </a:xfrm>
            <a:custGeom>
              <a:avLst/>
              <a:gdLst/>
              <a:ahLst/>
              <a:cxnLst>
                <a:cxn ang="0">
                  <a:pos x="128" y="140"/>
                </a:cxn>
                <a:cxn ang="0">
                  <a:pos x="176" y="128"/>
                </a:cxn>
                <a:cxn ang="0">
                  <a:pos x="188" y="120"/>
                </a:cxn>
                <a:cxn ang="0">
                  <a:pos x="200" y="108"/>
                </a:cxn>
                <a:cxn ang="0">
                  <a:pos x="204" y="92"/>
                </a:cxn>
                <a:cxn ang="0">
                  <a:pos x="212" y="80"/>
                </a:cxn>
                <a:cxn ang="0">
                  <a:pos x="204" y="68"/>
                </a:cxn>
                <a:cxn ang="0">
                  <a:pos x="192" y="48"/>
                </a:cxn>
                <a:cxn ang="0">
                  <a:pos x="168" y="36"/>
                </a:cxn>
                <a:cxn ang="0">
                  <a:pos x="108" y="20"/>
                </a:cxn>
                <a:cxn ang="0">
                  <a:pos x="40" y="20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48" y="0"/>
                </a:cxn>
                <a:cxn ang="0">
                  <a:pos x="92" y="0"/>
                </a:cxn>
                <a:cxn ang="0">
                  <a:pos x="152" y="8"/>
                </a:cxn>
                <a:cxn ang="0">
                  <a:pos x="192" y="12"/>
                </a:cxn>
                <a:cxn ang="0">
                  <a:pos x="228" y="24"/>
                </a:cxn>
                <a:cxn ang="0">
                  <a:pos x="252" y="36"/>
                </a:cxn>
                <a:cxn ang="0">
                  <a:pos x="272" y="48"/>
                </a:cxn>
                <a:cxn ang="0">
                  <a:pos x="288" y="68"/>
                </a:cxn>
                <a:cxn ang="0">
                  <a:pos x="296" y="80"/>
                </a:cxn>
                <a:cxn ang="0">
                  <a:pos x="284" y="96"/>
                </a:cxn>
                <a:cxn ang="0">
                  <a:pos x="272" y="116"/>
                </a:cxn>
                <a:cxn ang="0">
                  <a:pos x="228" y="140"/>
                </a:cxn>
                <a:cxn ang="0">
                  <a:pos x="192" y="152"/>
                </a:cxn>
                <a:cxn ang="0">
                  <a:pos x="168" y="156"/>
                </a:cxn>
                <a:cxn ang="0">
                  <a:pos x="128" y="140"/>
                </a:cxn>
              </a:cxnLst>
              <a:rect l="0" t="0" r="0" b="0"/>
              <a:pathLst>
                <a:path w="296" h="156">
                  <a:moveTo>
                    <a:pt x="128" y="140"/>
                  </a:moveTo>
                  <a:lnTo>
                    <a:pt x="176" y="128"/>
                  </a:lnTo>
                  <a:lnTo>
                    <a:pt x="188" y="120"/>
                  </a:lnTo>
                  <a:lnTo>
                    <a:pt x="200" y="108"/>
                  </a:lnTo>
                  <a:lnTo>
                    <a:pt x="204" y="92"/>
                  </a:lnTo>
                  <a:lnTo>
                    <a:pt x="212" y="80"/>
                  </a:lnTo>
                  <a:lnTo>
                    <a:pt x="204" y="68"/>
                  </a:lnTo>
                  <a:lnTo>
                    <a:pt x="192" y="48"/>
                  </a:lnTo>
                  <a:lnTo>
                    <a:pt x="168" y="36"/>
                  </a:lnTo>
                  <a:lnTo>
                    <a:pt x="108" y="20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92" y="0"/>
                  </a:lnTo>
                  <a:lnTo>
                    <a:pt x="152" y="8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36"/>
                  </a:lnTo>
                  <a:lnTo>
                    <a:pt x="272" y="48"/>
                  </a:lnTo>
                  <a:lnTo>
                    <a:pt x="288" y="68"/>
                  </a:lnTo>
                  <a:lnTo>
                    <a:pt x="296" y="80"/>
                  </a:lnTo>
                  <a:lnTo>
                    <a:pt x="284" y="96"/>
                  </a:lnTo>
                  <a:lnTo>
                    <a:pt x="272" y="116"/>
                  </a:lnTo>
                  <a:lnTo>
                    <a:pt x="228" y="140"/>
                  </a:lnTo>
                  <a:lnTo>
                    <a:pt x="192" y="152"/>
                  </a:lnTo>
                  <a:lnTo>
                    <a:pt x="168" y="156"/>
                  </a:lnTo>
                  <a:lnTo>
                    <a:pt x="128" y="1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37" name="図形 68"/>
            <p:cNvSpPr>
              <a:spLocks/>
            </p:cNvSpPr>
            <p:nvPr/>
          </p:nvSpPr>
          <p:spPr bwMode="auto">
            <a:xfrm>
              <a:off x="4172" y="272"/>
              <a:ext cx="328" cy="202"/>
            </a:xfrm>
            <a:custGeom>
              <a:avLst/>
              <a:gdLst/>
              <a:ahLst/>
              <a:cxnLst>
                <a:cxn ang="0">
                  <a:pos x="160" y="180"/>
                </a:cxn>
                <a:cxn ang="0">
                  <a:pos x="188" y="176"/>
                </a:cxn>
                <a:cxn ang="0">
                  <a:pos x="224" y="164"/>
                </a:cxn>
                <a:cxn ang="0">
                  <a:pos x="260" y="140"/>
                </a:cxn>
                <a:cxn ang="0">
                  <a:pos x="272" y="120"/>
                </a:cxn>
                <a:cxn ang="0">
                  <a:pos x="284" y="104"/>
                </a:cxn>
                <a:cxn ang="0">
                  <a:pos x="280" y="92"/>
                </a:cxn>
                <a:cxn ang="0">
                  <a:pos x="260" y="68"/>
                </a:cxn>
                <a:cxn ang="0">
                  <a:pos x="244" y="56"/>
                </a:cxn>
                <a:cxn ang="0">
                  <a:pos x="220" y="44"/>
                </a:cxn>
                <a:cxn ang="0">
                  <a:pos x="184" y="32"/>
                </a:cxn>
                <a:cxn ang="0">
                  <a:pos x="136" y="24"/>
                </a:cxn>
                <a:cxn ang="0">
                  <a:pos x="80" y="24"/>
                </a:cxn>
                <a:cxn ang="0">
                  <a:pos x="36" y="20"/>
                </a:cxn>
                <a:cxn ang="0">
                  <a:pos x="0" y="24"/>
                </a:cxn>
                <a:cxn ang="0">
                  <a:pos x="12" y="0"/>
                </a:cxn>
                <a:cxn ang="0">
                  <a:pos x="56" y="0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64" y="12"/>
                </a:cxn>
                <a:cxn ang="0">
                  <a:pos x="164" y="4"/>
                </a:cxn>
                <a:cxn ang="0">
                  <a:pos x="152" y="4"/>
                </a:cxn>
                <a:cxn ang="0">
                  <a:pos x="188" y="12"/>
                </a:cxn>
                <a:cxn ang="0">
                  <a:pos x="232" y="24"/>
                </a:cxn>
                <a:cxn ang="0">
                  <a:pos x="272" y="36"/>
                </a:cxn>
                <a:cxn ang="0">
                  <a:pos x="316" y="68"/>
                </a:cxn>
                <a:cxn ang="0">
                  <a:pos x="328" y="80"/>
                </a:cxn>
                <a:cxn ang="0">
                  <a:pos x="328" y="96"/>
                </a:cxn>
                <a:cxn ang="0">
                  <a:pos x="328" y="120"/>
                </a:cxn>
                <a:cxn ang="0">
                  <a:pos x="324" y="132"/>
                </a:cxn>
                <a:cxn ang="0">
                  <a:pos x="316" y="144"/>
                </a:cxn>
                <a:cxn ang="0">
                  <a:pos x="280" y="168"/>
                </a:cxn>
                <a:cxn ang="0">
                  <a:pos x="176" y="204"/>
                </a:cxn>
                <a:cxn ang="0">
                  <a:pos x="160" y="180"/>
                </a:cxn>
              </a:cxnLst>
              <a:rect l="0" t="0" r="0" b="0"/>
              <a:pathLst>
                <a:path w="328" h="204">
                  <a:moveTo>
                    <a:pt x="160" y="180"/>
                  </a:moveTo>
                  <a:lnTo>
                    <a:pt x="188" y="176"/>
                  </a:lnTo>
                  <a:lnTo>
                    <a:pt x="224" y="164"/>
                  </a:lnTo>
                  <a:lnTo>
                    <a:pt x="260" y="140"/>
                  </a:lnTo>
                  <a:lnTo>
                    <a:pt x="272" y="120"/>
                  </a:lnTo>
                  <a:lnTo>
                    <a:pt x="284" y="104"/>
                  </a:lnTo>
                  <a:lnTo>
                    <a:pt x="280" y="92"/>
                  </a:lnTo>
                  <a:lnTo>
                    <a:pt x="260" y="68"/>
                  </a:lnTo>
                  <a:lnTo>
                    <a:pt x="244" y="56"/>
                  </a:lnTo>
                  <a:lnTo>
                    <a:pt x="220" y="44"/>
                  </a:lnTo>
                  <a:lnTo>
                    <a:pt x="184" y="32"/>
                  </a:lnTo>
                  <a:lnTo>
                    <a:pt x="136" y="24"/>
                  </a:lnTo>
                  <a:lnTo>
                    <a:pt x="80" y="24"/>
                  </a:lnTo>
                  <a:lnTo>
                    <a:pt x="36" y="2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56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64" y="12"/>
                  </a:lnTo>
                  <a:lnTo>
                    <a:pt x="164" y="4"/>
                  </a:lnTo>
                  <a:lnTo>
                    <a:pt x="152" y="4"/>
                  </a:lnTo>
                  <a:lnTo>
                    <a:pt x="188" y="12"/>
                  </a:lnTo>
                  <a:lnTo>
                    <a:pt x="232" y="24"/>
                  </a:lnTo>
                  <a:lnTo>
                    <a:pt x="272" y="36"/>
                  </a:lnTo>
                  <a:lnTo>
                    <a:pt x="316" y="68"/>
                  </a:lnTo>
                  <a:lnTo>
                    <a:pt x="328" y="80"/>
                  </a:lnTo>
                  <a:lnTo>
                    <a:pt x="328" y="96"/>
                  </a:lnTo>
                  <a:lnTo>
                    <a:pt x="328" y="120"/>
                  </a:lnTo>
                  <a:lnTo>
                    <a:pt x="324" y="132"/>
                  </a:lnTo>
                  <a:lnTo>
                    <a:pt x="316" y="144"/>
                  </a:lnTo>
                  <a:lnTo>
                    <a:pt x="280" y="168"/>
                  </a:lnTo>
                  <a:lnTo>
                    <a:pt x="176" y="204"/>
                  </a:lnTo>
                  <a:lnTo>
                    <a:pt x="160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38" name="図形 69"/>
            <p:cNvSpPr>
              <a:spLocks/>
            </p:cNvSpPr>
            <p:nvPr/>
          </p:nvSpPr>
          <p:spPr bwMode="auto">
            <a:xfrm>
              <a:off x="4345" y="284"/>
              <a:ext cx="319" cy="223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84" y="204"/>
                </a:cxn>
                <a:cxn ang="0">
                  <a:pos x="144" y="188"/>
                </a:cxn>
                <a:cxn ang="0">
                  <a:pos x="212" y="164"/>
                </a:cxn>
                <a:cxn ang="0">
                  <a:pos x="240" y="144"/>
                </a:cxn>
                <a:cxn ang="0">
                  <a:pos x="260" y="116"/>
                </a:cxn>
                <a:cxn ang="0">
                  <a:pos x="260" y="96"/>
                </a:cxn>
                <a:cxn ang="0">
                  <a:pos x="260" y="80"/>
                </a:cxn>
                <a:cxn ang="0">
                  <a:pos x="248" y="68"/>
                </a:cxn>
                <a:cxn ang="0">
                  <a:pos x="224" y="44"/>
                </a:cxn>
                <a:cxn ang="0">
                  <a:pos x="192" y="24"/>
                </a:cxn>
                <a:cxn ang="0">
                  <a:pos x="156" y="12"/>
                </a:cxn>
                <a:cxn ang="0">
                  <a:pos x="128" y="8"/>
                </a:cxn>
                <a:cxn ang="0">
                  <a:pos x="164" y="0"/>
                </a:cxn>
                <a:cxn ang="0">
                  <a:pos x="212" y="8"/>
                </a:cxn>
                <a:cxn ang="0">
                  <a:pos x="260" y="20"/>
                </a:cxn>
                <a:cxn ang="0">
                  <a:pos x="284" y="32"/>
                </a:cxn>
                <a:cxn ang="0">
                  <a:pos x="300" y="48"/>
                </a:cxn>
                <a:cxn ang="0">
                  <a:pos x="312" y="60"/>
                </a:cxn>
                <a:cxn ang="0">
                  <a:pos x="320" y="72"/>
                </a:cxn>
                <a:cxn ang="0">
                  <a:pos x="320" y="96"/>
                </a:cxn>
                <a:cxn ang="0">
                  <a:pos x="312" y="116"/>
                </a:cxn>
                <a:cxn ang="0">
                  <a:pos x="296" y="132"/>
                </a:cxn>
                <a:cxn ang="0">
                  <a:pos x="272" y="152"/>
                </a:cxn>
                <a:cxn ang="0">
                  <a:pos x="240" y="168"/>
                </a:cxn>
                <a:cxn ang="0">
                  <a:pos x="228" y="176"/>
                </a:cxn>
                <a:cxn ang="0">
                  <a:pos x="180" y="192"/>
                </a:cxn>
                <a:cxn ang="0">
                  <a:pos x="100" y="212"/>
                </a:cxn>
                <a:cxn ang="0">
                  <a:pos x="0" y="224"/>
                </a:cxn>
                <a:cxn ang="0">
                  <a:pos x="4" y="216"/>
                </a:cxn>
              </a:cxnLst>
              <a:rect l="0" t="0" r="0" b="0"/>
              <a:pathLst>
                <a:path w="320" h="224">
                  <a:moveTo>
                    <a:pt x="4" y="216"/>
                  </a:moveTo>
                  <a:lnTo>
                    <a:pt x="84" y="204"/>
                  </a:lnTo>
                  <a:lnTo>
                    <a:pt x="144" y="188"/>
                  </a:lnTo>
                  <a:lnTo>
                    <a:pt x="212" y="164"/>
                  </a:lnTo>
                  <a:lnTo>
                    <a:pt x="240" y="144"/>
                  </a:lnTo>
                  <a:lnTo>
                    <a:pt x="260" y="116"/>
                  </a:lnTo>
                  <a:lnTo>
                    <a:pt x="260" y="96"/>
                  </a:lnTo>
                  <a:lnTo>
                    <a:pt x="260" y="80"/>
                  </a:lnTo>
                  <a:lnTo>
                    <a:pt x="248" y="68"/>
                  </a:lnTo>
                  <a:lnTo>
                    <a:pt x="224" y="44"/>
                  </a:lnTo>
                  <a:lnTo>
                    <a:pt x="192" y="24"/>
                  </a:lnTo>
                  <a:lnTo>
                    <a:pt x="156" y="12"/>
                  </a:lnTo>
                  <a:lnTo>
                    <a:pt x="128" y="8"/>
                  </a:lnTo>
                  <a:lnTo>
                    <a:pt x="164" y="0"/>
                  </a:lnTo>
                  <a:lnTo>
                    <a:pt x="212" y="8"/>
                  </a:lnTo>
                  <a:lnTo>
                    <a:pt x="260" y="20"/>
                  </a:lnTo>
                  <a:lnTo>
                    <a:pt x="284" y="32"/>
                  </a:lnTo>
                  <a:lnTo>
                    <a:pt x="300" y="48"/>
                  </a:lnTo>
                  <a:lnTo>
                    <a:pt x="312" y="60"/>
                  </a:lnTo>
                  <a:lnTo>
                    <a:pt x="320" y="72"/>
                  </a:lnTo>
                  <a:lnTo>
                    <a:pt x="320" y="96"/>
                  </a:lnTo>
                  <a:lnTo>
                    <a:pt x="312" y="116"/>
                  </a:lnTo>
                  <a:lnTo>
                    <a:pt x="296" y="132"/>
                  </a:lnTo>
                  <a:lnTo>
                    <a:pt x="272" y="152"/>
                  </a:lnTo>
                  <a:lnTo>
                    <a:pt x="240" y="168"/>
                  </a:lnTo>
                  <a:lnTo>
                    <a:pt x="228" y="176"/>
                  </a:lnTo>
                  <a:lnTo>
                    <a:pt x="180" y="192"/>
                  </a:lnTo>
                  <a:lnTo>
                    <a:pt x="100" y="212"/>
                  </a:lnTo>
                  <a:lnTo>
                    <a:pt x="0" y="224"/>
                  </a:lnTo>
                  <a:lnTo>
                    <a:pt x="4" y="2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39" name="図形 70"/>
            <p:cNvSpPr>
              <a:spLocks/>
            </p:cNvSpPr>
            <p:nvPr/>
          </p:nvSpPr>
          <p:spPr bwMode="auto">
            <a:xfrm>
              <a:off x="4288" y="295"/>
              <a:ext cx="528" cy="258"/>
            </a:xfrm>
            <a:custGeom>
              <a:avLst/>
              <a:gdLst/>
              <a:ahLst/>
              <a:cxnLst>
                <a:cxn ang="0">
                  <a:pos x="36" y="224"/>
                </a:cxn>
                <a:cxn ang="0">
                  <a:pos x="56" y="212"/>
                </a:cxn>
                <a:cxn ang="0">
                  <a:pos x="156" y="204"/>
                </a:cxn>
                <a:cxn ang="0">
                  <a:pos x="236" y="188"/>
                </a:cxn>
                <a:cxn ang="0">
                  <a:pos x="284" y="168"/>
                </a:cxn>
                <a:cxn ang="0">
                  <a:pos x="304" y="156"/>
                </a:cxn>
                <a:cxn ang="0">
                  <a:pos x="332" y="140"/>
                </a:cxn>
                <a:cxn ang="0">
                  <a:pos x="356" y="120"/>
                </a:cxn>
                <a:cxn ang="0">
                  <a:pos x="376" y="104"/>
                </a:cxn>
                <a:cxn ang="0">
                  <a:pos x="380" y="84"/>
                </a:cxn>
                <a:cxn ang="0">
                  <a:pos x="376" y="60"/>
                </a:cxn>
                <a:cxn ang="0">
                  <a:pos x="368" y="48"/>
                </a:cxn>
                <a:cxn ang="0">
                  <a:pos x="356" y="32"/>
                </a:cxn>
                <a:cxn ang="0">
                  <a:pos x="340" y="12"/>
                </a:cxn>
                <a:cxn ang="0">
                  <a:pos x="308" y="0"/>
                </a:cxn>
                <a:cxn ang="0">
                  <a:pos x="352" y="0"/>
                </a:cxn>
                <a:cxn ang="0">
                  <a:pos x="388" y="8"/>
                </a:cxn>
                <a:cxn ang="0">
                  <a:pos x="436" y="12"/>
                </a:cxn>
                <a:cxn ang="0">
                  <a:pos x="472" y="24"/>
                </a:cxn>
                <a:cxn ang="0">
                  <a:pos x="504" y="44"/>
                </a:cxn>
                <a:cxn ang="0">
                  <a:pos x="520" y="56"/>
                </a:cxn>
                <a:cxn ang="0">
                  <a:pos x="528" y="72"/>
                </a:cxn>
                <a:cxn ang="0">
                  <a:pos x="520" y="96"/>
                </a:cxn>
                <a:cxn ang="0">
                  <a:pos x="508" y="116"/>
                </a:cxn>
                <a:cxn ang="0">
                  <a:pos x="492" y="132"/>
                </a:cxn>
                <a:cxn ang="0">
                  <a:pos x="460" y="152"/>
                </a:cxn>
                <a:cxn ang="0">
                  <a:pos x="416" y="168"/>
                </a:cxn>
                <a:cxn ang="0">
                  <a:pos x="316" y="200"/>
                </a:cxn>
                <a:cxn ang="0">
                  <a:pos x="188" y="228"/>
                </a:cxn>
                <a:cxn ang="0">
                  <a:pos x="132" y="240"/>
                </a:cxn>
                <a:cxn ang="0">
                  <a:pos x="132" y="236"/>
                </a:cxn>
                <a:cxn ang="0">
                  <a:pos x="108" y="240"/>
                </a:cxn>
                <a:cxn ang="0">
                  <a:pos x="56" y="248"/>
                </a:cxn>
                <a:cxn ang="0">
                  <a:pos x="20" y="252"/>
                </a:cxn>
                <a:cxn ang="0">
                  <a:pos x="0" y="260"/>
                </a:cxn>
                <a:cxn ang="0">
                  <a:pos x="12" y="248"/>
                </a:cxn>
                <a:cxn ang="0">
                  <a:pos x="24" y="236"/>
                </a:cxn>
                <a:cxn ang="0">
                  <a:pos x="36" y="224"/>
                </a:cxn>
              </a:cxnLst>
              <a:rect l="0" t="0" r="0" b="0"/>
              <a:pathLst>
                <a:path w="528" h="260">
                  <a:moveTo>
                    <a:pt x="36" y="224"/>
                  </a:moveTo>
                  <a:lnTo>
                    <a:pt x="56" y="212"/>
                  </a:lnTo>
                  <a:lnTo>
                    <a:pt x="156" y="204"/>
                  </a:lnTo>
                  <a:lnTo>
                    <a:pt x="236" y="188"/>
                  </a:lnTo>
                  <a:lnTo>
                    <a:pt x="284" y="168"/>
                  </a:lnTo>
                  <a:lnTo>
                    <a:pt x="304" y="156"/>
                  </a:lnTo>
                  <a:lnTo>
                    <a:pt x="332" y="140"/>
                  </a:lnTo>
                  <a:lnTo>
                    <a:pt x="356" y="120"/>
                  </a:lnTo>
                  <a:lnTo>
                    <a:pt x="376" y="104"/>
                  </a:lnTo>
                  <a:lnTo>
                    <a:pt x="380" y="84"/>
                  </a:lnTo>
                  <a:lnTo>
                    <a:pt x="376" y="60"/>
                  </a:lnTo>
                  <a:lnTo>
                    <a:pt x="368" y="48"/>
                  </a:lnTo>
                  <a:lnTo>
                    <a:pt x="356" y="32"/>
                  </a:lnTo>
                  <a:lnTo>
                    <a:pt x="340" y="12"/>
                  </a:lnTo>
                  <a:lnTo>
                    <a:pt x="308" y="0"/>
                  </a:lnTo>
                  <a:lnTo>
                    <a:pt x="352" y="0"/>
                  </a:lnTo>
                  <a:lnTo>
                    <a:pt x="388" y="8"/>
                  </a:lnTo>
                  <a:lnTo>
                    <a:pt x="436" y="12"/>
                  </a:lnTo>
                  <a:lnTo>
                    <a:pt x="472" y="24"/>
                  </a:lnTo>
                  <a:lnTo>
                    <a:pt x="504" y="44"/>
                  </a:lnTo>
                  <a:lnTo>
                    <a:pt x="520" y="56"/>
                  </a:lnTo>
                  <a:lnTo>
                    <a:pt x="528" y="72"/>
                  </a:lnTo>
                  <a:lnTo>
                    <a:pt x="520" y="96"/>
                  </a:lnTo>
                  <a:lnTo>
                    <a:pt x="508" y="116"/>
                  </a:lnTo>
                  <a:lnTo>
                    <a:pt x="492" y="132"/>
                  </a:lnTo>
                  <a:lnTo>
                    <a:pt x="460" y="152"/>
                  </a:lnTo>
                  <a:lnTo>
                    <a:pt x="416" y="168"/>
                  </a:lnTo>
                  <a:lnTo>
                    <a:pt x="316" y="200"/>
                  </a:lnTo>
                  <a:lnTo>
                    <a:pt x="188" y="228"/>
                  </a:lnTo>
                  <a:lnTo>
                    <a:pt x="132" y="240"/>
                  </a:lnTo>
                  <a:lnTo>
                    <a:pt x="132" y="236"/>
                  </a:lnTo>
                  <a:lnTo>
                    <a:pt x="108" y="240"/>
                  </a:lnTo>
                  <a:lnTo>
                    <a:pt x="56" y="248"/>
                  </a:lnTo>
                  <a:lnTo>
                    <a:pt x="20" y="252"/>
                  </a:lnTo>
                  <a:lnTo>
                    <a:pt x="0" y="260"/>
                  </a:lnTo>
                  <a:lnTo>
                    <a:pt x="12" y="248"/>
                  </a:lnTo>
                  <a:lnTo>
                    <a:pt x="24" y="236"/>
                  </a:lnTo>
                  <a:lnTo>
                    <a:pt x="36" y="2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40" name="図形 71"/>
            <p:cNvSpPr>
              <a:spLocks/>
            </p:cNvSpPr>
            <p:nvPr/>
          </p:nvSpPr>
          <p:spPr bwMode="auto">
            <a:xfrm>
              <a:off x="4288" y="544"/>
              <a:ext cx="104" cy="5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0"/>
                </a:cxn>
                <a:cxn ang="0">
                  <a:pos x="12" y="12"/>
                </a:cxn>
                <a:cxn ang="0">
                  <a:pos x="56" y="4"/>
                </a:cxn>
                <a:cxn ang="0">
                  <a:pos x="104" y="0"/>
                </a:cxn>
                <a:cxn ang="0">
                  <a:pos x="60" y="20"/>
                </a:cxn>
                <a:cxn ang="0">
                  <a:pos x="36" y="36"/>
                </a:cxn>
                <a:cxn ang="0">
                  <a:pos x="12" y="56"/>
                </a:cxn>
                <a:cxn ang="0">
                  <a:pos x="8" y="44"/>
                </a:cxn>
                <a:cxn ang="0">
                  <a:pos x="0" y="32"/>
                </a:cxn>
              </a:cxnLst>
              <a:rect l="0" t="0" r="0" b="0"/>
              <a:pathLst>
                <a:path w="104" h="56">
                  <a:moveTo>
                    <a:pt x="0" y="32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56" y="4"/>
                  </a:lnTo>
                  <a:lnTo>
                    <a:pt x="104" y="0"/>
                  </a:lnTo>
                  <a:lnTo>
                    <a:pt x="60" y="20"/>
                  </a:lnTo>
                  <a:lnTo>
                    <a:pt x="36" y="36"/>
                  </a:lnTo>
                  <a:lnTo>
                    <a:pt x="12" y="56"/>
                  </a:lnTo>
                  <a:lnTo>
                    <a:pt x="8" y="44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41" name="図形 72"/>
            <p:cNvSpPr>
              <a:spLocks/>
            </p:cNvSpPr>
            <p:nvPr/>
          </p:nvSpPr>
          <p:spPr bwMode="auto">
            <a:xfrm>
              <a:off x="4300" y="276"/>
              <a:ext cx="577" cy="360"/>
            </a:xfrm>
            <a:custGeom>
              <a:avLst/>
              <a:gdLst/>
              <a:ahLst/>
              <a:cxnLst>
                <a:cxn ang="0">
                  <a:pos x="20" y="340"/>
                </a:cxn>
                <a:cxn ang="0">
                  <a:pos x="0" y="328"/>
                </a:cxn>
                <a:cxn ang="0">
                  <a:pos x="12" y="316"/>
                </a:cxn>
                <a:cxn ang="0">
                  <a:pos x="44" y="292"/>
                </a:cxn>
                <a:cxn ang="0">
                  <a:pos x="96" y="272"/>
                </a:cxn>
                <a:cxn ang="0">
                  <a:pos x="176" y="256"/>
                </a:cxn>
                <a:cxn ang="0">
                  <a:pos x="308" y="224"/>
                </a:cxn>
                <a:cxn ang="0">
                  <a:pos x="404" y="196"/>
                </a:cxn>
                <a:cxn ang="0">
                  <a:pos x="448" y="176"/>
                </a:cxn>
                <a:cxn ang="0">
                  <a:pos x="480" y="152"/>
                </a:cxn>
                <a:cxn ang="0">
                  <a:pos x="504" y="136"/>
                </a:cxn>
                <a:cxn ang="0">
                  <a:pos x="516" y="116"/>
                </a:cxn>
                <a:cxn ang="0">
                  <a:pos x="520" y="92"/>
                </a:cxn>
                <a:cxn ang="0">
                  <a:pos x="508" y="76"/>
                </a:cxn>
                <a:cxn ang="0">
                  <a:pos x="492" y="56"/>
                </a:cxn>
                <a:cxn ang="0">
                  <a:pos x="460" y="44"/>
                </a:cxn>
                <a:cxn ang="0">
                  <a:pos x="424" y="32"/>
                </a:cxn>
                <a:cxn ang="0">
                  <a:pos x="376" y="20"/>
                </a:cxn>
                <a:cxn ang="0">
                  <a:pos x="332" y="16"/>
                </a:cxn>
                <a:cxn ang="0">
                  <a:pos x="292" y="20"/>
                </a:cxn>
                <a:cxn ang="0">
                  <a:pos x="224" y="8"/>
                </a:cxn>
                <a:cxn ang="0">
                  <a:pos x="284" y="0"/>
                </a:cxn>
                <a:cxn ang="0">
                  <a:pos x="376" y="0"/>
                </a:cxn>
                <a:cxn ang="0">
                  <a:pos x="424" y="8"/>
                </a:cxn>
                <a:cxn ang="0">
                  <a:pos x="472" y="20"/>
                </a:cxn>
                <a:cxn ang="0">
                  <a:pos x="520" y="40"/>
                </a:cxn>
                <a:cxn ang="0">
                  <a:pos x="556" y="56"/>
                </a:cxn>
                <a:cxn ang="0">
                  <a:pos x="568" y="80"/>
                </a:cxn>
                <a:cxn ang="0">
                  <a:pos x="580" y="100"/>
                </a:cxn>
                <a:cxn ang="0">
                  <a:pos x="580" y="124"/>
                </a:cxn>
                <a:cxn ang="0">
                  <a:pos x="568" y="152"/>
                </a:cxn>
                <a:cxn ang="0">
                  <a:pos x="552" y="176"/>
                </a:cxn>
                <a:cxn ang="0">
                  <a:pos x="508" y="196"/>
                </a:cxn>
                <a:cxn ang="0">
                  <a:pos x="448" y="212"/>
                </a:cxn>
                <a:cxn ang="0">
                  <a:pos x="368" y="236"/>
                </a:cxn>
                <a:cxn ang="0">
                  <a:pos x="292" y="248"/>
                </a:cxn>
                <a:cxn ang="0">
                  <a:pos x="220" y="256"/>
                </a:cxn>
                <a:cxn ang="0">
                  <a:pos x="152" y="268"/>
                </a:cxn>
                <a:cxn ang="0">
                  <a:pos x="96" y="288"/>
                </a:cxn>
                <a:cxn ang="0">
                  <a:pos x="80" y="300"/>
                </a:cxn>
                <a:cxn ang="0">
                  <a:pos x="60" y="316"/>
                </a:cxn>
                <a:cxn ang="0">
                  <a:pos x="56" y="336"/>
                </a:cxn>
                <a:cxn ang="0">
                  <a:pos x="56" y="360"/>
                </a:cxn>
                <a:cxn ang="0">
                  <a:pos x="20" y="340"/>
                </a:cxn>
              </a:cxnLst>
              <a:rect l="0" t="0" r="0" b="0"/>
              <a:pathLst>
                <a:path w="580" h="360">
                  <a:moveTo>
                    <a:pt x="20" y="340"/>
                  </a:moveTo>
                  <a:lnTo>
                    <a:pt x="0" y="328"/>
                  </a:lnTo>
                  <a:lnTo>
                    <a:pt x="12" y="316"/>
                  </a:lnTo>
                  <a:lnTo>
                    <a:pt x="44" y="292"/>
                  </a:lnTo>
                  <a:lnTo>
                    <a:pt x="96" y="272"/>
                  </a:lnTo>
                  <a:lnTo>
                    <a:pt x="176" y="256"/>
                  </a:lnTo>
                  <a:lnTo>
                    <a:pt x="308" y="224"/>
                  </a:lnTo>
                  <a:lnTo>
                    <a:pt x="404" y="196"/>
                  </a:lnTo>
                  <a:lnTo>
                    <a:pt x="448" y="176"/>
                  </a:lnTo>
                  <a:lnTo>
                    <a:pt x="480" y="152"/>
                  </a:lnTo>
                  <a:lnTo>
                    <a:pt x="504" y="136"/>
                  </a:lnTo>
                  <a:lnTo>
                    <a:pt x="516" y="116"/>
                  </a:lnTo>
                  <a:lnTo>
                    <a:pt x="520" y="92"/>
                  </a:lnTo>
                  <a:lnTo>
                    <a:pt x="508" y="76"/>
                  </a:lnTo>
                  <a:lnTo>
                    <a:pt x="492" y="56"/>
                  </a:lnTo>
                  <a:lnTo>
                    <a:pt x="460" y="44"/>
                  </a:lnTo>
                  <a:lnTo>
                    <a:pt x="424" y="32"/>
                  </a:lnTo>
                  <a:lnTo>
                    <a:pt x="376" y="20"/>
                  </a:lnTo>
                  <a:lnTo>
                    <a:pt x="332" y="16"/>
                  </a:lnTo>
                  <a:lnTo>
                    <a:pt x="292" y="20"/>
                  </a:lnTo>
                  <a:lnTo>
                    <a:pt x="224" y="8"/>
                  </a:lnTo>
                  <a:lnTo>
                    <a:pt x="284" y="0"/>
                  </a:lnTo>
                  <a:lnTo>
                    <a:pt x="376" y="0"/>
                  </a:lnTo>
                  <a:lnTo>
                    <a:pt x="424" y="8"/>
                  </a:lnTo>
                  <a:lnTo>
                    <a:pt x="472" y="20"/>
                  </a:lnTo>
                  <a:lnTo>
                    <a:pt x="520" y="40"/>
                  </a:lnTo>
                  <a:lnTo>
                    <a:pt x="556" y="56"/>
                  </a:lnTo>
                  <a:lnTo>
                    <a:pt x="568" y="80"/>
                  </a:lnTo>
                  <a:lnTo>
                    <a:pt x="580" y="100"/>
                  </a:lnTo>
                  <a:lnTo>
                    <a:pt x="580" y="124"/>
                  </a:lnTo>
                  <a:lnTo>
                    <a:pt x="568" y="152"/>
                  </a:lnTo>
                  <a:lnTo>
                    <a:pt x="552" y="176"/>
                  </a:lnTo>
                  <a:lnTo>
                    <a:pt x="508" y="196"/>
                  </a:lnTo>
                  <a:lnTo>
                    <a:pt x="448" y="212"/>
                  </a:lnTo>
                  <a:lnTo>
                    <a:pt x="368" y="236"/>
                  </a:lnTo>
                  <a:lnTo>
                    <a:pt x="292" y="248"/>
                  </a:lnTo>
                  <a:lnTo>
                    <a:pt x="220" y="256"/>
                  </a:lnTo>
                  <a:lnTo>
                    <a:pt x="152" y="268"/>
                  </a:lnTo>
                  <a:lnTo>
                    <a:pt x="96" y="288"/>
                  </a:lnTo>
                  <a:lnTo>
                    <a:pt x="80" y="300"/>
                  </a:lnTo>
                  <a:lnTo>
                    <a:pt x="60" y="316"/>
                  </a:lnTo>
                  <a:lnTo>
                    <a:pt x="56" y="336"/>
                  </a:lnTo>
                  <a:lnTo>
                    <a:pt x="56" y="360"/>
                  </a:lnTo>
                  <a:lnTo>
                    <a:pt x="20" y="3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42" name="図形 73"/>
            <p:cNvSpPr>
              <a:spLocks/>
            </p:cNvSpPr>
            <p:nvPr/>
          </p:nvSpPr>
          <p:spPr bwMode="auto">
            <a:xfrm>
              <a:off x="4360" y="292"/>
              <a:ext cx="613" cy="36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20"/>
                </a:cxn>
                <a:cxn ang="0">
                  <a:pos x="8" y="300"/>
                </a:cxn>
                <a:cxn ang="0">
                  <a:pos x="20" y="288"/>
                </a:cxn>
                <a:cxn ang="0">
                  <a:pos x="44" y="276"/>
                </a:cxn>
                <a:cxn ang="0">
                  <a:pos x="92" y="256"/>
                </a:cxn>
                <a:cxn ang="0">
                  <a:pos x="160" y="244"/>
                </a:cxn>
                <a:cxn ang="0">
                  <a:pos x="232" y="240"/>
                </a:cxn>
                <a:cxn ang="0">
                  <a:pos x="308" y="220"/>
                </a:cxn>
                <a:cxn ang="0">
                  <a:pos x="396" y="204"/>
                </a:cxn>
                <a:cxn ang="0">
                  <a:pos x="448" y="184"/>
                </a:cxn>
                <a:cxn ang="0">
                  <a:pos x="492" y="160"/>
                </a:cxn>
                <a:cxn ang="0">
                  <a:pos x="516" y="136"/>
                </a:cxn>
                <a:cxn ang="0">
                  <a:pos x="528" y="112"/>
                </a:cxn>
                <a:cxn ang="0">
                  <a:pos x="528" y="84"/>
                </a:cxn>
                <a:cxn ang="0">
                  <a:pos x="516" y="60"/>
                </a:cxn>
                <a:cxn ang="0">
                  <a:pos x="496" y="40"/>
                </a:cxn>
                <a:cxn ang="0">
                  <a:pos x="460" y="16"/>
                </a:cxn>
                <a:cxn ang="0">
                  <a:pos x="412" y="0"/>
                </a:cxn>
                <a:cxn ang="0">
                  <a:pos x="484" y="4"/>
                </a:cxn>
                <a:cxn ang="0">
                  <a:pos x="528" y="12"/>
                </a:cxn>
                <a:cxn ang="0">
                  <a:pos x="564" y="28"/>
                </a:cxn>
                <a:cxn ang="0">
                  <a:pos x="600" y="48"/>
                </a:cxn>
                <a:cxn ang="0">
                  <a:pos x="612" y="60"/>
                </a:cxn>
                <a:cxn ang="0">
                  <a:pos x="612" y="72"/>
                </a:cxn>
                <a:cxn ang="0">
                  <a:pos x="612" y="84"/>
                </a:cxn>
                <a:cxn ang="0">
                  <a:pos x="604" y="100"/>
                </a:cxn>
                <a:cxn ang="0">
                  <a:pos x="580" y="124"/>
                </a:cxn>
                <a:cxn ang="0">
                  <a:pos x="544" y="148"/>
                </a:cxn>
                <a:cxn ang="0">
                  <a:pos x="508" y="168"/>
                </a:cxn>
                <a:cxn ang="0">
                  <a:pos x="460" y="184"/>
                </a:cxn>
                <a:cxn ang="0">
                  <a:pos x="352" y="220"/>
                </a:cxn>
                <a:cxn ang="0">
                  <a:pos x="212" y="252"/>
                </a:cxn>
                <a:cxn ang="0">
                  <a:pos x="124" y="272"/>
                </a:cxn>
                <a:cxn ang="0">
                  <a:pos x="68" y="288"/>
                </a:cxn>
                <a:cxn ang="0">
                  <a:pos x="44" y="308"/>
                </a:cxn>
                <a:cxn ang="0">
                  <a:pos x="36" y="312"/>
                </a:cxn>
                <a:cxn ang="0">
                  <a:pos x="32" y="320"/>
                </a:cxn>
                <a:cxn ang="0">
                  <a:pos x="32" y="332"/>
                </a:cxn>
                <a:cxn ang="0">
                  <a:pos x="36" y="348"/>
                </a:cxn>
                <a:cxn ang="0">
                  <a:pos x="48" y="360"/>
                </a:cxn>
                <a:cxn ang="0">
                  <a:pos x="0" y="344"/>
                </a:cxn>
              </a:cxnLst>
              <a:rect l="0" t="0" r="0" b="0"/>
              <a:pathLst>
                <a:path w="612" h="360">
                  <a:moveTo>
                    <a:pt x="0" y="344"/>
                  </a:moveTo>
                  <a:lnTo>
                    <a:pt x="0" y="320"/>
                  </a:lnTo>
                  <a:lnTo>
                    <a:pt x="8" y="300"/>
                  </a:lnTo>
                  <a:lnTo>
                    <a:pt x="20" y="288"/>
                  </a:lnTo>
                  <a:lnTo>
                    <a:pt x="44" y="276"/>
                  </a:lnTo>
                  <a:lnTo>
                    <a:pt x="92" y="256"/>
                  </a:lnTo>
                  <a:lnTo>
                    <a:pt x="160" y="244"/>
                  </a:lnTo>
                  <a:lnTo>
                    <a:pt x="232" y="240"/>
                  </a:lnTo>
                  <a:lnTo>
                    <a:pt x="308" y="220"/>
                  </a:lnTo>
                  <a:lnTo>
                    <a:pt x="396" y="204"/>
                  </a:lnTo>
                  <a:lnTo>
                    <a:pt x="448" y="184"/>
                  </a:lnTo>
                  <a:lnTo>
                    <a:pt x="492" y="160"/>
                  </a:lnTo>
                  <a:lnTo>
                    <a:pt x="516" y="136"/>
                  </a:lnTo>
                  <a:lnTo>
                    <a:pt x="528" y="112"/>
                  </a:lnTo>
                  <a:lnTo>
                    <a:pt x="528" y="84"/>
                  </a:lnTo>
                  <a:lnTo>
                    <a:pt x="516" y="60"/>
                  </a:lnTo>
                  <a:lnTo>
                    <a:pt x="496" y="40"/>
                  </a:lnTo>
                  <a:lnTo>
                    <a:pt x="460" y="16"/>
                  </a:lnTo>
                  <a:lnTo>
                    <a:pt x="412" y="0"/>
                  </a:lnTo>
                  <a:lnTo>
                    <a:pt x="484" y="4"/>
                  </a:lnTo>
                  <a:lnTo>
                    <a:pt x="528" y="12"/>
                  </a:lnTo>
                  <a:lnTo>
                    <a:pt x="564" y="28"/>
                  </a:lnTo>
                  <a:lnTo>
                    <a:pt x="600" y="48"/>
                  </a:lnTo>
                  <a:lnTo>
                    <a:pt x="612" y="60"/>
                  </a:lnTo>
                  <a:lnTo>
                    <a:pt x="612" y="72"/>
                  </a:lnTo>
                  <a:lnTo>
                    <a:pt x="612" y="84"/>
                  </a:lnTo>
                  <a:lnTo>
                    <a:pt x="604" y="100"/>
                  </a:lnTo>
                  <a:lnTo>
                    <a:pt x="580" y="124"/>
                  </a:lnTo>
                  <a:lnTo>
                    <a:pt x="544" y="148"/>
                  </a:lnTo>
                  <a:lnTo>
                    <a:pt x="508" y="168"/>
                  </a:lnTo>
                  <a:lnTo>
                    <a:pt x="460" y="184"/>
                  </a:lnTo>
                  <a:lnTo>
                    <a:pt x="352" y="220"/>
                  </a:lnTo>
                  <a:lnTo>
                    <a:pt x="212" y="252"/>
                  </a:lnTo>
                  <a:lnTo>
                    <a:pt x="124" y="272"/>
                  </a:lnTo>
                  <a:lnTo>
                    <a:pt x="68" y="288"/>
                  </a:lnTo>
                  <a:lnTo>
                    <a:pt x="44" y="308"/>
                  </a:lnTo>
                  <a:lnTo>
                    <a:pt x="36" y="312"/>
                  </a:lnTo>
                  <a:lnTo>
                    <a:pt x="32" y="320"/>
                  </a:lnTo>
                  <a:lnTo>
                    <a:pt x="32" y="332"/>
                  </a:lnTo>
                  <a:lnTo>
                    <a:pt x="36" y="348"/>
                  </a:lnTo>
                  <a:lnTo>
                    <a:pt x="48" y="360"/>
                  </a:lnTo>
                  <a:lnTo>
                    <a:pt x="0" y="3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43" name="図形 74"/>
            <p:cNvSpPr>
              <a:spLocks/>
            </p:cNvSpPr>
            <p:nvPr/>
          </p:nvSpPr>
          <p:spPr bwMode="auto">
            <a:xfrm>
              <a:off x="4392" y="295"/>
              <a:ext cx="640" cy="389"/>
            </a:xfrm>
            <a:custGeom>
              <a:avLst/>
              <a:gdLst/>
              <a:ahLst/>
              <a:cxnLst>
                <a:cxn ang="0">
                  <a:pos x="28" y="364"/>
                </a:cxn>
                <a:cxn ang="0">
                  <a:pos x="16" y="352"/>
                </a:cxn>
                <a:cxn ang="0">
                  <a:pos x="4" y="340"/>
                </a:cxn>
                <a:cxn ang="0">
                  <a:pos x="0" y="328"/>
                </a:cxn>
                <a:cxn ang="0">
                  <a:pos x="4" y="308"/>
                </a:cxn>
                <a:cxn ang="0">
                  <a:pos x="12" y="304"/>
                </a:cxn>
                <a:cxn ang="0">
                  <a:pos x="40" y="292"/>
                </a:cxn>
                <a:cxn ang="0">
                  <a:pos x="92" y="272"/>
                </a:cxn>
                <a:cxn ang="0">
                  <a:pos x="180" y="252"/>
                </a:cxn>
                <a:cxn ang="0">
                  <a:pos x="320" y="216"/>
                </a:cxn>
                <a:cxn ang="0">
                  <a:pos x="428" y="188"/>
                </a:cxn>
                <a:cxn ang="0">
                  <a:pos x="476" y="168"/>
                </a:cxn>
                <a:cxn ang="0">
                  <a:pos x="520" y="144"/>
                </a:cxn>
                <a:cxn ang="0">
                  <a:pos x="556" y="120"/>
                </a:cxn>
                <a:cxn ang="0">
                  <a:pos x="572" y="96"/>
                </a:cxn>
                <a:cxn ang="0">
                  <a:pos x="584" y="84"/>
                </a:cxn>
                <a:cxn ang="0">
                  <a:pos x="584" y="68"/>
                </a:cxn>
                <a:cxn ang="0">
                  <a:pos x="580" y="56"/>
                </a:cxn>
                <a:cxn ang="0">
                  <a:pos x="572" y="44"/>
                </a:cxn>
                <a:cxn ang="0">
                  <a:pos x="532" y="20"/>
                </a:cxn>
                <a:cxn ang="0">
                  <a:pos x="520" y="12"/>
                </a:cxn>
                <a:cxn ang="0">
                  <a:pos x="476" y="0"/>
                </a:cxn>
                <a:cxn ang="0">
                  <a:pos x="524" y="8"/>
                </a:cxn>
                <a:cxn ang="0">
                  <a:pos x="572" y="24"/>
                </a:cxn>
                <a:cxn ang="0">
                  <a:pos x="612" y="56"/>
                </a:cxn>
                <a:cxn ang="0">
                  <a:pos x="628" y="72"/>
                </a:cxn>
                <a:cxn ang="0">
                  <a:pos x="640" y="92"/>
                </a:cxn>
                <a:cxn ang="0">
                  <a:pos x="640" y="96"/>
                </a:cxn>
                <a:cxn ang="0">
                  <a:pos x="636" y="116"/>
                </a:cxn>
                <a:cxn ang="0">
                  <a:pos x="616" y="132"/>
                </a:cxn>
                <a:cxn ang="0">
                  <a:pos x="572" y="156"/>
                </a:cxn>
                <a:cxn ang="0">
                  <a:pos x="532" y="176"/>
                </a:cxn>
                <a:cxn ang="0">
                  <a:pos x="488" y="188"/>
                </a:cxn>
                <a:cxn ang="0">
                  <a:pos x="448" y="200"/>
                </a:cxn>
                <a:cxn ang="0">
                  <a:pos x="416" y="204"/>
                </a:cxn>
                <a:cxn ang="0">
                  <a:pos x="352" y="228"/>
                </a:cxn>
                <a:cxn ang="0">
                  <a:pos x="276" y="248"/>
                </a:cxn>
                <a:cxn ang="0">
                  <a:pos x="216" y="260"/>
                </a:cxn>
                <a:cxn ang="0">
                  <a:pos x="188" y="272"/>
                </a:cxn>
                <a:cxn ang="0">
                  <a:pos x="140" y="292"/>
                </a:cxn>
                <a:cxn ang="0">
                  <a:pos x="128" y="304"/>
                </a:cxn>
                <a:cxn ang="0">
                  <a:pos x="120" y="320"/>
                </a:cxn>
                <a:cxn ang="0">
                  <a:pos x="116" y="340"/>
                </a:cxn>
                <a:cxn ang="0">
                  <a:pos x="116" y="356"/>
                </a:cxn>
                <a:cxn ang="0">
                  <a:pos x="128" y="388"/>
                </a:cxn>
                <a:cxn ang="0">
                  <a:pos x="28" y="364"/>
                </a:cxn>
              </a:cxnLst>
              <a:rect l="0" t="0" r="0" b="0"/>
              <a:pathLst>
                <a:path w="640" h="388">
                  <a:moveTo>
                    <a:pt x="28" y="364"/>
                  </a:moveTo>
                  <a:lnTo>
                    <a:pt x="16" y="352"/>
                  </a:lnTo>
                  <a:lnTo>
                    <a:pt x="4" y="340"/>
                  </a:lnTo>
                  <a:lnTo>
                    <a:pt x="0" y="328"/>
                  </a:lnTo>
                  <a:lnTo>
                    <a:pt x="4" y="308"/>
                  </a:lnTo>
                  <a:lnTo>
                    <a:pt x="12" y="304"/>
                  </a:lnTo>
                  <a:lnTo>
                    <a:pt x="40" y="292"/>
                  </a:lnTo>
                  <a:lnTo>
                    <a:pt x="92" y="272"/>
                  </a:lnTo>
                  <a:lnTo>
                    <a:pt x="180" y="252"/>
                  </a:lnTo>
                  <a:lnTo>
                    <a:pt x="320" y="216"/>
                  </a:lnTo>
                  <a:lnTo>
                    <a:pt x="428" y="188"/>
                  </a:lnTo>
                  <a:lnTo>
                    <a:pt x="476" y="168"/>
                  </a:lnTo>
                  <a:lnTo>
                    <a:pt x="520" y="144"/>
                  </a:lnTo>
                  <a:lnTo>
                    <a:pt x="556" y="120"/>
                  </a:lnTo>
                  <a:lnTo>
                    <a:pt x="572" y="96"/>
                  </a:lnTo>
                  <a:lnTo>
                    <a:pt x="584" y="84"/>
                  </a:lnTo>
                  <a:lnTo>
                    <a:pt x="584" y="68"/>
                  </a:lnTo>
                  <a:lnTo>
                    <a:pt x="580" y="56"/>
                  </a:lnTo>
                  <a:lnTo>
                    <a:pt x="572" y="44"/>
                  </a:lnTo>
                  <a:lnTo>
                    <a:pt x="532" y="20"/>
                  </a:lnTo>
                  <a:lnTo>
                    <a:pt x="520" y="12"/>
                  </a:lnTo>
                  <a:lnTo>
                    <a:pt x="476" y="0"/>
                  </a:lnTo>
                  <a:lnTo>
                    <a:pt x="524" y="8"/>
                  </a:lnTo>
                  <a:lnTo>
                    <a:pt x="572" y="24"/>
                  </a:lnTo>
                  <a:lnTo>
                    <a:pt x="612" y="56"/>
                  </a:lnTo>
                  <a:lnTo>
                    <a:pt x="628" y="72"/>
                  </a:lnTo>
                  <a:lnTo>
                    <a:pt x="640" y="92"/>
                  </a:lnTo>
                  <a:lnTo>
                    <a:pt x="640" y="96"/>
                  </a:lnTo>
                  <a:lnTo>
                    <a:pt x="636" y="116"/>
                  </a:lnTo>
                  <a:lnTo>
                    <a:pt x="616" y="132"/>
                  </a:lnTo>
                  <a:lnTo>
                    <a:pt x="572" y="156"/>
                  </a:lnTo>
                  <a:lnTo>
                    <a:pt x="532" y="176"/>
                  </a:lnTo>
                  <a:lnTo>
                    <a:pt x="488" y="188"/>
                  </a:lnTo>
                  <a:lnTo>
                    <a:pt x="448" y="200"/>
                  </a:lnTo>
                  <a:lnTo>
                    <a:pt x="416" y="204"/>
                  </a:lnTo>
                  <a:lnTo>
                    <a:pt x="352" y="228"/>
                  </a:lnTo>
                  <a:lnTo>
                    <a:pt x="276" y="248"/>
                  </a:lnTo>
                  <a:lnTo>
                    <a:pt x="216" y="260"/>
                  </a:lnTo>
                  <a:lnTo>
                    <a:pt x="188" y="272"/>
                  </a:lnTo>
                  <a:lnTo>
                    <a:pt x="140" y="292"/>
                  </a:lnTo>
                  <a:lnTo>
                    <a:pt x="128" y="304"/>
                  </a:lnTo>
                  <a:lnTo>
                    <a:pt x="120" y="320"/>
                  </a:lnTo>
                  <a:lnTo>
                    <a:pt x="116" y="340"/>
                  </a:lnTo>
                  <a:lnTo>
                    <a:pt x="116" y="356"/>
                  </a:lnTo>
                  <a:lnTo>
                    <a:pt x="128" y="388"/>
                  </a:lnTo>
                  <a:lnTo>
                    <a:pt x="28" y="3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44" name="図形 75"/>
            <p:cNvSpPr>
              <a:spLocks/>
            </p:cNvSpPr>
            <p:nvPr/>
          </p:nvSpPr>
          <p:spPr bwMode="auto">
            <a:xfrm>
              <a:off x="4512" y="548"/>
              <a:ext cx="140" cy="148"/>
            </a:xfrm>
            <a:custGeom>
              <a:avLst/>
              <a:gdLst/>
              <a:ahLst/>
              <a:cxnLst>
                <a:cxn ang="0">
                  <a:pos x="12" y="136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0" y="68"/>
                </a:cxn>
                <a:cxn ang="0">
                  <a:pos x="12" y="56"/>
                </a:cxn>
                <a:cxn ang="0">
                  <a:pos x="24" y="44"/>
                </a:cxn>
                <a:cxn ang="0">
                  <a:pos x="68" y="28"/>
                </a:cxn>
                <a:cxn ang="0">
                  <a:pos x="92" y="16"/>
                </a:cxn>
                <a:cxn ang="0">
                  <a:pos x="140" y="0"/>
                </a:cxn>
                <a:cxn ang="0">
                  <a:pos x="132" y="8"/>
                </a:cxn>
                <a:cxn ang="0">
                  <a:pos x="104" y="20"/>
                </a:cxn>
                <a:cxn ang="0">
                  <a:pos x="80" y="40"/>
                </a:cxn>
                <a:cxn ang="0">
                  <a:pos x="60" y="56"/>
                </a:cxn>
                <a:cxn ang="0">
                  <a:pos x="56" y="76"/>
                </a:cxn>
                <a:cxn ang="0">
                  <a:pos x="56" y="100"/>
                </a:cxn>
                <a:cxn ang="0">
                  <a:pos x="68" y="116"/>
                </a:cxn>
                <a:cxn ang="0">
                  <a:pos x="84" y="148"/>
                </a:cxn>
                <a:cxn ang="0">
                  <a:pos x="12" y="136"/>
                </a:cxn>
              </a:cxnLst>
              <a:rect l="0" t="0" r="0" b="0"/>
              <a:pathLst>
                <a:path w="140" h="148">
                  <a:moveTo>
                    <a:pt x="12" y="136"/>
                  </a:moveTo>
                  <a:lnTo>
                    <a:pt x="0" y="112"/>
                  </a:lnTo>
                  <a:lnTo>
                    <a:pt x="0" y="92"/>
                  </a:lnTo>
                  <a:lnTo>
                    <a:pt x="0" y="68"/>
                  </a:lnTo>
                  <a:lnTo>
                    <a:pt x="12" y="56"/>
                  </a:lnTo>
                  <a:lnTo>
                    <a:pt x="24" y="44"/>
                  </a:lnTo>
                  <a:lnTo>
                    <a:pt x="68" y="28"/>
                  </a:lnTo>
                  <a:lnTo>
                    <a:pt x="92" y="16"/>
                  </a:lnTo>
                  <a:lnTo>
                    <a:pt x="140" y="0"/>
                  </a:lnTo>
                  <a:lnTo>
                    <a:pt x="132" y="8"/>
                  </a:lnTo>
                  <a:lnTo>
                    <a:pt x="104" y="20"/>
                  </a:lnTo>
                  <a:lnTo>
                    <a:pt x="80" y="40"/>
                  </a:lnTo>
                  <a:lnTo>
                    <a:pt x="60" y="56"/>
                  </a:lnTo>
                  <a:lnTo>
                    <a:pt x="56" y="76"/>
                  </a:lnTo>
                  <a:lnTo>
                    <a:pt x="56" y="100"/>
                  </a:lnTo>
                  <a:lnTo>
                    <a:pt x="68" y="116"/>
                  </a:lnTo>
                  <a:lnTo>
                    <a:pt x="84" y="148"/>
                  </a:lnTo>
                  <a:lnTo>
                    <a:pt x="12" y="1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45" name="図形 76"/>
            <p:cNvSpPr>
              <a:spLocks/>
            </p:cNvSpPr>
            <p:nvPr/>
          </p:nvSpPr>
          <p:spPr bwMode="auto">
            <a:xfrm>
              <a:off x="4572" y="536"/>
              <a:ext cx="145" cy="164"/>
            </a:xfrm>
            <a:custGeom>
              <a:avLst/>
              <a:gdLst/>
              <a:ahLst/>
              <a:cxnLst>
                <a:cxn ang="0">
                  <a:pos x="72" y="164"/>
                </a:cxn>
                <a:cxn ang="0">
                  <a:pos x="36" y="160"/>
                </a:cxn>
                <a:cxn ang="0">
                  <a:pos x="12" y="136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8" y="68"/>
                </a:cxn>
                <a:cxn ang="0">
                  <a:pos x="20" y="52"/>
                </a:cxn>
                <a:cxn ang="0">
                  <a:pos x="44" y="40"/>
                </a:cxn>
                <a:cxn ang="0">
                  <a:pos x="72" y="28"/>
                </a:cxn>
                <a:cxn ang="0">
                  <a:pos x="96" y="12"/>
                </a:cxn>
                <a:cxn ang="0">
                  <a:pos x="144" y="0"/>
                </a:cxn>
                <a:cxn ang="0">
                  <a:pos x="104" y="28"/>
                </a:cxn>
                <a:cxn ang="0">
                  <a:pos x="68" y="56"/>
                </a:cxn>
                <a:cxn ang="0">
                  <a:pos x="56" y="68"/>
                </a:cxn>
                <a:cxn ang="0">
                  <a:pos x="48" y="88"/>
                </a:cxn>
                <a:cxn ang="0">
                  <a:pos x="48" y="104"/>
                </a:cxn>
                <a:cxn ang="0">
                  <a:pos x="56" y="136"/>
                </a:cxn>
                <a:cxn ang="0">
                  <a:pos x="84" y="164"/>
                </a:cxn>
                <a:cxn ang="0">
                  <a:pos x="72" y="164"/>
                </a:cxn>
              </a:cxnLst>
              <a:rect l="0" t="0" r="0" b="0"/>
              <a:pathLst>
                <a:path w="144" h="164">
                  <a:moveTo>
                    <a:pt x="72" y="164"/>
                  </a:moveTo>
                  <a:lnTo>
                    <a:pt x="36" y="160"/>
                  </a:lnTo>
                  <a:lnTo>
                    <a:pt x="12" y="136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8" y="68"/>
                  </a:lnTo>
                  <a:lnTo>
                    <a:pt x="20" y="52"/>
                  </a:lnTo>
                  <a:lnTo>
                    <a:pt x="44" y="40"/>
                  </a:lnTo>
                  <a:lnTo>
                    <a:pt x="72" y="28"/>
                  </a:lnTo>
                  <a:lnTo>
                    <a:pt x="96" y="12"/>
                  </a:lnTo>
                  <a:lnTo>
                    <a:pt x="144" y="0"/>
                  </a:lnTo>
                  <a:lnTo>
                    <a:pt x="104" y="28"/>
                  </a:lnTo>
                  <a:lnTo>
                    <a:pt x="68" y="56"/>
                  </a:lnTo>
                  <a:lnTo>
                    <a:pt x="56" y="68"/>
                  </a:lnTo>
                  <a:lnTo>
                    <a:pt x="48" y="88"/>
                  </a:lnTo>
                  <a:lnTo>
                    <a:pt x="48" y="104"/>
                  </a:lnTo>
                  <a:lnTo>
                    <a:pt x="56" y="136"/>
                  </a:lnTo>
                  <a:lnTo>
                    <a:pt x="84" y="164"/>
                  </a:lnTo>
                  <a:lnTo>
                    <a:pt x="72" y="1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46" name="図形 77"/>
            <p:cNvSpPr>
              <a:spLocks/>
            </p:cNvSpPr>
            <p:nvPr/>
          </p:nvSpPr>
          <p:spPr bwMode="auto">
            <a:xfrm>
              <a:off x="4620" y="500"/>
              <a:ext cx="212" cy="200"/>
            </a:xfrm>
            <a:custGeom>
              <a:avLst/>
              <a:gdLst/>
              <a:ahLst/>
              <a:cxnLst>
                <a:cxn ang="0">
                  <a:pos x="44" y="200"/>
                </a:cxn>
                <a:cxn ang="0">
                  <a:pos x="12" y="172"/>
                </a:cxn>
                <a:cxn ang="0">
                  <a:pos x="8" y="152"/>
                </a:cxn>
                <a:cxn ang="0">
                  <a:pos x="0" y="140"/>
                </a:cxn>
                <a:cxn ang="0">
                  <a:pos x="8" y="124"/>
                </a:cxn>
                <a:cxn ang="0">
                  <a:pos x="12" y="104"/>
                </a:cxn>
                <a:cxn ang="0">
                  <a:pos x="24" y="92"/>
                </a:cxn>
                <a:cxn ang="0">
                  <a:pos x="68" y="56"/>
                </a:cxn>
                <a:cxn ang="0">
                  <a:pos x="124" y="24"/>
                </a:cxn>
                <a:cxn ang="0">
                  <a:pos x="184" y="8"/>
                </a:cxn>
                <a:cxn ang="0">
                  <a:pos x="212" y="0"/>
                </a:cxn>
                <a:cxn ang="0">
                  <a:pos x="136" y="32"/>
                </a:cxn>
                <a:cxn ang="0">
                  <a:pos x="92" y="56"/>
                </a:cxn>
                <a:cxn ang="0">
                  <a:pos x="68" y="80"/>
                </a:cxn>
                <a:cxn ang="0">
                  <a:pos x="60" y="88"/>
                </a:cxn>
                <a:cxn ang="0">
                  <a:pos x="48" y="112"/>
                </a:cxn>
                <a:cxn ang="0">
                  <a:pos x="48" y="136"/>
                </a:cxn>
                <a:cxn ang="0">
                  <a:pos x="60" y="160"/>
                </a:cxn>
                <a:cxn ang="0">
                  <a:pos x="80" y="176"/>
                </a:cxn>
                <a:cxn ang="0">
                  <a:pos x="104" y="200"/>
                </a:cxn>
                <a:cxn ang="0">
                  <a:pos x="44" y="200"/>
                </a:cxn>
              </a:cxnLst>
              <a:rect l="0" t="0" r="0" b="0"/>
              <a:pathLst>
                <a:path w="212" h="200">
                  <a:moveTo>
                    <a:pt x="44" y="200"/>
                  </a:moveTo>
                  <a:lnTo>
                    <a:pt x="12" y="172"/>
                  </a:lnTo>
                  <a:lnTo>
                    <a:pt x="8" y="152"/>
                  </a:lnTo>
                  <a:lnTo>
                    <a:pt x="0" y="140"/>
                  </a:lnTo>
                  <a:lnTo>
                    <a:pt x="8" y="124"/>
                  </a:lnTo>
                  <a:lnTo>
                    <a:pt x="12" y="104"/>
                  </a:lnTo>
                  <a:lnTo>
                    <a:pt x="24" y="92"/>
                  </a:lnTo>
                  <a:lnTo>
                    <a:pt x="68" y="56"/>
                  </a:lnTo>
                  <a:lnTo>
                    <a:pt x="124" y="24"/>
                  </a:lnTo>
                  <a:lnTo>
                    <a:pt x="184" y="8"/>
                  </a:lnTo>
                  <a:lnTo>
                    <a:pt x="212" y="0"/>
                  </a:lnTo>
                  <a:lnTo>
                    <a:pt x="136" y="32"/>
                  </a:lnTo>
                  <a:lnTo>
                    <a:pt x="92" y="56"/>
                  </a:lnTo>
                  <a:lnTo>
                    <a:pt x="68" y="80"/>
                  </a:lnTo>
                  <a:lnTo>
                    <a:pt x="60" y="88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0" y="160"/>
                  </a:lnTo>
                  <a:lnTo>
                    <a:pt x="80" y="176"/>
                  </a:lnTo>
                  <a:lnTo>
                    <a:pt x="104" y="200"/>
                  </a:lnTo>
                  <a:lnTo>
                    <a:pt x="44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47" name="図形 78"/>
            <p:cNvSpPr>
              <a:spLocks/>
            </p:cNvSpPr>
            <p:nvPr/>
          </p:nvSpPr>
          <p:spPr bwMode="auto">
            <a:xfrm>
              <a:off x="4796" y="712"/>
              <a:ext cx="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0" b="0"/>
              <a:pathLst>
                <a:path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48" name="図形 79"/>
            <p:cNvSpPr>
              <a:spLocks/>
            </p:cNvSpPr>
            <p:nvPr/>
          </p:nvSpPr>
          <p:spPr bwMode="auto">
            <a:xfrm>
              <a:off x="4668" y="156"/>
              <a:ext cx="433" cy="556"/>
            </a:xfrm>
            <a:custGeom>
              <a:avLst/>
              <a:gdLst/>
              <a:ahLst/>
              <a:cxnLst>
                <a:cxn ang="0">
                  <a:pos x="424" y="212"/>
                </a:cxn>
                <a:cxn ang="0">
                  <a:pos x="432" y="244"/>
                </a:cxn>
                <a:cxn ang="0">
                  <a:pos x="408" y="280"/>
                </a:cxn>
                <a:cxn ang="0">
                  <a:pos x="348" y="304"/>
                </a:cxn>
                <a:cxn ang="0">
                  <a:pos x="172" y="352"/>
                </a:cxn>
                <a:cxn ang="0">
                  <a:pos x="80" y="400"/>
                </a:cxn>
                <a:cxn ang="0">
                  <a:pos x="44" y="444"/>
                </a:cxn>
                <a:cxn ang="0">
                  <a:pos x="48" y="496"/>
                </a:cxn>
                <a:cxn ang="0">
                  <a:pos x="92" y="540"/>
                </a:cxn>
                <a:cxn ang="0">
                  <a:pos x="100" y="544"/>
                </a:cxn>
                <a:cxn ang="0">
                  <a:pos x="64" y="544"/>
                </a:cxn>
                <a:cxn ang="0">
                  <a:pos x="20" y="504"/>
                </a:cxn>
                <a:cxn ang="0">
                  <a:pos x="8" y="456"/>
                </a:cxn>
                <a:cxn ang="0">
                  <a:pos x="24" y="424"/>
                </a:cxn>
                <a:cxn ang="0">
                  <a:pos x="100" y="376"/>
                </a:cxn>
                <a:cxn ang="0">
                  <a:pos x="188" y="340"/>
                </a:cxn>
                <a:cxn ang="0">
                  <a:pos x="296" y="296"/>
                </a:cxn>
                <a:cxn ang="0">
                  <a:pos x="360" y="256"/>
                </a:cxn>
                <a:cxn ang="0">
                  <a:pos x="364" y="232"/>
                </a:cxn>
                <a:cxn ang="0">
                  <a:pos x="324" y="176"/>
                </a:cxn>
                <a:cxn ang="0">
                  <a:pos x="248" y="148"/>
                </a:cxn>
                <a:cxn ang="0">
                  <a:pos x="152" y="128"/>
                </a:cxn>
                <a:cxn ang="0">
                  <a:pos x="44" y="96"/>
                </a:cxn>
                <a:cxn ang="0">
                  <a:pos x="8" y="80"/>
                </a:cxn>
                <a:cxn ang="0">
                  <a:pos x="0" y="56"/>
                </a:cxn>
                <a:cxn ang="0">
                  <a:pos x="32" y="24"/>
                </a:cxn>
                <a:cxn ang="0">
                  <a:pos x="92" y="8"/>
                </a:cxn>
                <a:cxn ang="0">
                  <a:pos x="196" y="0"/>
                </a:cxn>
                <a:cxn ang="0">
                  <a:pos x="148" y="20"/>
                </a:cxn>
                <a:cxn ang="0">
                  <a:pos x="124" y="44"/>
                </a:cxn>
                <a:cxn ang="0">
                  <a:pos x="124" y="72"/>
                </a:cxn>
                <a:cxn ang="0">
                  <a:pos x="164" y="104"/>
                </a:cxn>
                <a:cxn ang="0">
                  <a:pos x="224" y="120"/>
                </a:cxn>
                <a:cxn ang="0">
                  <a:pos x="336" y="120"/>
                </a:cxn>
                <a:cxn ang="0">
                  <a:pos x="336" y="140"/>
                </a:cxn>
                <a:cxn ang="0">
                  <a:pos x="340" y="164"/>
                </a:cxn>
                <a:cxn ang="0">
                  <a:pos x="412" y="196"/>
                </a:cxn>
              </a:cxnLst>
              <a:rect l="0" t="0" r="0" b="0"/>
              <a:pathLst>
                <a:path w="432" h="556">
                  <a:moveTo>
                    <a:pt x="412" y="196"/>
                  </a:moveTo>
                  <a:lnTo>
                    <a:pt x="424" y="212"/>
                  </a:lnTo>
                  <a:lnTo>
                    <a:pt x="432" y="224"/>
                  </a:lnTo>
                  <a:lnTo>
                    <a:pt x="432" y="244"/>
                  </a:lnTo>
                  <a:lnTo>
                    <a:pt x="424" y="260"/>
                  </a:lnTo>
                  <a:lnTo>
                    <a:pt x="408" y="280"/>
                  </a:lnTo>
                  <a:lnTo>
                    <a:pt x="384" y="292"/>
                  </a:lnTo>
                  <a:lnTo>
                    <a:pt x="348" y="304"/>
                  </a:lnTo>
                  <a:lnTo>
                    <a:pt x="224" y="332"/>
                  </a:lnTo>
                  <a:lnTo>
                    <a:pt x="172" y="352"/>
                  </a:lnTo>
                  <a:lnTo>
                    <a:pt x="124" y="368"/>
                  </a:lnTo>
                  <a:lnTo>
                    <a:pt x="80" y="400"/>
                  </a:lnTo>
                  <a:lnTo>
                    <a:pt x="56" y="420"/>
                  </a:lnTo>
                  <a:lnTo>
                    <a:pt x="44" y="444"/>
                  </a:lnTo>
                  <a:lnTo>
                    <a:pt x="44" y="472"/>
                  </a:lnTo>
                  <a:lnTo>
                    <a:pt x="48" y="496"/>
                  </a:lnTo>
                  <a:lnTo>
                    <a:pt x="68" y="520"/>
                  </a:lnTo>
                  <a:lnTo>
                    <a:pt x="92" y="540"/>
                  </a:lnTo>
                  <a:lnTo>
                    <a:pt x="128" y="556"/>
                  </a:lnTo>
                  <a:lnTo>
                    <a:pt x="100" y="544"/>
                  </a:lnTo>
                  <a:lnTo>
                    <a:pt x="64" y="544"/>
                  </a:lnTo>
                  <a:lnTo>
                    <a:pt x="64" y="544"/>
                  </a:lnTo>
                  <a:lnTo>
                    <a:pt x="36" y="528"/>
                  </a:lnTo>
                  <a:lnTo>
                    <a:pt x="20" y="504"/>
                  </a:lnTo>
                  <a:lnTo>
                    <a:pt x="8" y="472"/>
                  </a:lnTo>
                  <a:lnTo>
                    <a:pt x="8" y="456"/>
                  </a:lnTo>
                  <a:lnTo>
                    <a:pt x="20" y="436"/>
                  </a:lnTo>
                  <a:lnTo>
                    <a:pt x="24" y="424"/>
                  </a:lnTo>
                  <a:lnTo>
                    <a:pt x="48" y="408"/>
                  </a:lnTo>
                  <a:lnTo>
                    <a:pt x="100" y="376"/>
                  </a:lnTo>
                  <a:lnTo>
                    <a:pt x="188" y="344"/>
                  </a:lnTo>
                  <a:lnTo>
                    <a:pt x="188" y="340"/>
                  </a:lnTo>
                  <a:lnTo>
                    <a:pt x="260" y="316"/>
                  </a:lnTo>
                  <a:lnTo>
                    <a:pt x="296" y="296"/>
                  </a:lnTo>
                  <a:lnTo>
                    <a:pt x="340" y="280"/>
                  </a:lnTo>
                  <a:lnTo>
                    <a:pt x="360" y="256"/>
                  </a:lnTo>
                  <a:lnTo>
                    <a:pt x="364" y="236"/>
                  </a:lnTo>
                  <a:lnTo>
                    <a:pt x="364" y="232"/>
                  </a:lnTo>
                  <a:lnTo>
                    <a:pt x="348" y="200"/>
                  </a:lnTo>
                  <a:lnTo>
                    <a:pt x="324" y="176"/>
                  </a:lnTo>
                  <a:lnTo>
                    <a:pt x="284" y="160"/>
                  </a:lnTo>
                  <a:lnTo>
                    <a:pt x="248" y="148"/>
                  </a:lnTo>
                  <a:lnTo>
                    <a:pt x="188" y="136"/>
                  </a:lnTo>
                  <a:lnTo>
                    <a:pt x="152" y="128"/>
                  </a:lnTo>
                  <a:lnTo>
                    <a:pt x="92" y="116"/>
                  </a:lnTo>
                  <a:lnTo>
                    <a:pt x="44" y="96"/>
                  </a:lnTo>
                  <a:lnTo>
                    <a:pt x="24" y="84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24"/>
                  </a:lnTo>
                  <a:lnTo>
                    <a:pt x="56" y="12"/>
                  </a:lnTo>
                  <a:lnTo>
                    <a:pt x="92" y="8"/>
                  </a:lnTo>
                  <a:lnTo>
                    <a:pt x="140" y="0"/>
                  </a:lnTo>
                  <a:lnTo>
                    <a:pt x="196" y="0"/>
                  </a:lnTo>
                  <a:lnTo>
                    <a:pt x="164" y="8"/>
                  </a:lnTo>
                  <a:lnTo>
                    <a:pt x="148" y="20"/>
                  </a:lnTo>
                  <a:lnTo>
                    <a:pt x="128" y="32"/>
                  </a:lnTo>
                  <a:lnTo>
                    <a:pt x="124" y="44"/>
                  </a:lnTo>
                  <a:lnTo>
                    <a:pt x="116" y="60"/>
                  </a:lnTo>
                  <a:lnTo>
                    <a:pt x="124" y="72"/>
                  </a:lnTo>
                  <a:lnTo>
                    <a:pt x="148" y="92"/>
                  </a:lnTo>
                  <a:lnTo>
                    <a:pt x="164" y="104"/>
                  </a:lnTo>
                  <a:lnTo>
                    <a:pt x="188" y="116"/>
                  </a:lnTo>
                  <a:lnTo>
                    <a:pt x="224" y="120"/>
                  </a:lnTo>
                  <a:lnTo>
                    <a:pt x="268" y="128"/>
                  </a:lnTo>
                  <a:lnTo>
                    <a:pt x="336" y="120"/>
                  </a:lnTo>
                  <a:lnTo>
                    <a:pt x="336" y="136"/>
                  </a:lnTo>
                  <a:lnTo>
                    <a:pt x="336" y="140"/>
                  </a:lnTo>
                  <a:lnTo>
                    <a:pt x="336" y="148"/>
                  </a:lnTo>
                  <a:lnTo>
                    <a:pt x="340" y="164"/>
                  </a:lnTo>
                  <a:lnTo>
                    <a:pt x="360" y="176"/>
                  </a:lnTo>
                  <a:lnTo>
                    <a:pt x="412" y="1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49" name="図形 80"/>
            <p:cNvSpPr>
              <a:spLocks/>
            </p:cNvSpPr>
            <p:nvPr/>
          </p:nvSpPr>
          <p:spPr bwMode="auto">
            <a:xfrm>
              <a:off x="4792" y="156"/>
              <a:ext cx="213" cy="120"/>
            </a:xfrm>
            <a:custGeom>
              <a:avLst/>
              <a:gdLst/>
              <a:ahLst/>
              <a:cxnLst>
                <a:cxn ang="0">
                  <a:pos x="212" y="116"/>
                </a:cxn>
                <a:cxn ang="0">
                  <a:pos x="144" y="120"/>
                </a:cxn>
                <a:cxn ang="0">
                  <a:pos x="100" y="116"/>
                </a:cxn>
                <a:cxn ang="0">
                  <a:pos x="64" y="108"/>
                </a:cxn>
                <a:cxn ang="0">
                  <a:pos x="48" y="96"/>
                </a:cxn>
                <a:cxn ang="0">
                  <a:pos x="24" y="84"/>
                </a:cxn>
                <a:cxn ang="0">
                  <a:pos x="4" y="72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12" y="32"/>
                </a:cxn>
                <a:cxn ang="0">
                  <a:pos x="28" y="20"/>
                </a:cxn>
                <a:cxn ang="0">
                  <a:pos x="60" y="8"/>
                </a:cxn>
                <a:cxn ang="0">
                  <a:pos x="84" y="0"/>
                </a:cxn>
                <a:cxn ang="0">
                  <a:pos x="144" y="8"/>
                </a:cxn>
                <a:cxn ang="0">
                  <a:pos x="108" y="12"/>
                </a:cxn>
                <a:cxn ang="0">
                  <a:pos x="96" y="12"/>
                </a:cxn>
                <a:cxn ang="0">
                  <a:pos x="64" y="24"/>
                </a:cxn>
                <a:cxn ang="0">
                  <a:pos x="48" y="44"/>
                </a:cxn>
                <a:cxn ang="0">
                  <a:pos x="48" y="60"/>
                </a:cxn>
                <a:cxn ang="0">
                  <a:pos x="52" y="72"/>
                </a:cxn>
                <a:cxn ang="0">
                  <a:pos x="64" y="80"/>
                </a:cxn>
                <a:cxn ang="0">
                  <a:pos x="76" y="92"/>
                </a:cxn>
                <a:cxn ang="0">
                  <a:pos x="132" y="104"/>
                </a:cxn>
                <a:cxn ang="0">
                  <a:pos x="180" y="116"/>
                </a:cxn>
                <a:cxn ang="0">
                  <a:pos x="212" y="116"/>
                </a:cxn>
              </a:cxnLst>
              <a:rect l="0" t="0" r="0" b="0"/>
              <a:pathLst>
                <a:path w="212" h="120">
                  <a:moveTo>
                    <a:pt x="212" y="116"/>
                  </a:moveTo>
                  <a:lnTo>
                    <a:pt x="144" y="120"/>
                  </a:lnTo>
                  <a:lnTo>
                    <a:pt x="100" y="116"/>
                  </a:lnTo>
                  <a:lnTo>
                    <a:pt x="64" y="108"/>
                  </a:lnTo>
                  <a:lnTo>
                    <a:pt x="48" y="96"/>
                  </a:lnTo>
                  <a:lnTo>
                    <a:pt x="24" y="84"/>
                  </a:lnTo>
                  <a:lnTo>
                    <a:pt x="4" y="72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12" y="32"/>
                  </a:lnTo>
                  <a:lnTo>
                    <a:pt x="28" y="20"/>
                  </a:lnTo>
                  <a:lnTo>
                    <a:pt x="60" y="8"/>
                  </a:lnTo>
                  <a:lnTo>
                    <a:pt x="84" y="0"/>
                  </a:lnTo>
                  <a:lnTo>
                    <a:pt x="144" y="8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64" y="24"/>
                  </a:lnTo>
                  <a:lnTo>
                    <a:pt x="48" y="44"/>
                  </a:lnTo>
                  <a:lnTo>
                    <a:pt x="48" y="60"/>
                  </a:lnTo>
                  <a:lnTo>
                    <a:pt x="52" y="72"/>
                  </a:lnTo>
                  <a:lnTo>
                    <a:pt x="64" y="80"/>
                  </a:lnTo>
                  <a:lnTo>
                    <a:pt x="76" y="92"/>
                  </a:lnTo>
                  <a:lnTo>
                    <a:pt x="132" y="104"/>
                  </a:lnTo>
                  <a:lnTo>
                    <a:pt x="180" y="116"/>
                  </a:lnTo>
                  <a:lnTo>
                    <a:pt x="212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50" name="図形 81"/>
            <p:cNvSpPr>
              <a:spLocks/>
            </p:cNvSpPr>
            <p:nvPr/>
          </p:nvSpPr>
          <p:spPr bwMode="auto">
            <a:xfrm>
              <a:off x="4844" y="164"/>
              <a:ext cx="170" cy="100"/>
            </a:xfrm>
            <a:custGeom>
              <a:avLst/>
              <a:gdLst/>
              <a:ahLst/>
              <a:cxnLst>
                <a:cxn ang="0">
                  <a:pos x="164" y="100"/>
                </a:cxn>
                <a:cxn ang="0">
                  <a:pos x="84" y="96"/>
                </a:cxn>
                <a:cxn ang="0">
                  <a:pos x="32" y="76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0" y="52"/>
                </a:cxn>
                <a:cxn ang="0">
                  <a:pos x="0" y="36"/>
                </a:cxn>
                <a:cxn ang="0">
                  <a:pos x="12" y="24"/>
                </a:cxn>
                <a:cxn ang="0">
                  <a:pos x="44" y="12"/>
                </a:cxn>
                <a:cxn ang="0">
                  <a:pos x="68" y="4"/>
                </a:cxn>
                <a:cxn ang="0">
                  <a:pos x="116" y="0"/>
                </a:cxn>
                <a:cxn ang="0">
                  <a:pos x="72" y="16"/>
                </a:cxn>
                <a:cxn ang="0">
                  <a:pos x="56" y="28"/>
                </a:cxn>
                <a:cxn ang="0">
                  <a:pos x="48" y="48"/>
                </a:cxn>
                <a:cxn ang="0">
                  <a:pos x="48" y="52"/>
                </a:cxn>
                <a:cxn ang="0">
                  <a:pos x="60" y="72"/>
                </a:cxn>
                <a:cxn ang="0">
                  <a:pos x="96" y="84"/>
                </a:cxn>
                <a:cxn ang="0">
                  <a:pos x="172" y="96"/>
                </a:cxn>
                <a:cxn ang="0">
                  <a:pos x="164" y="100"/>
                </a:cxn>
              </a:cxnLst>
              <a:rect l="0" t="0" r="0" b="0"/>
              <a:pathLst>
                <a:path w="172" h="100">
                  <a:moveTo>
                    <a:pt x="164" y="100"/>
                  </a:moveTo>
                  <a:lnTo>
                    <a:pt x="84" y="96"/>
                  </a:lnTo>
                  <a:lnTo>
                    <a:pt x="32" y="76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0" y="52"/>
                  </a:lnTo>
                  <a:lnTo>
                    <a:pt x="0" y="36"/>
                  </a:lnTo>
                  <a:lnTo>
                    <a:pt x="12" y="24"/>
                  </a:lnTo>
                  <a:lnTo>
                    <a:pt x="44" y="12"/>
                  </a:lnTo>
                  <a:lnTo>
                    <a:pt x="68" y="4"/>
                  </a:lnTo>
                  <a:lnTo>
                    <a:pt x="116" y="0"/>
                  </a:lnTo>
                  <a:lnTo>
                    <a:pt x="72" y="16"/>
                  </a:lnTo>
                  <a:lnTo>
                    <a:pt x="56" y="2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60" y="72"/>
                  </a:lnTo>
                  <a:lnTo>
                    <a:pt x="96" y="84"/>
                  </a:lnTo>
                  <a:lnTo>
                    <a:pt x="172" y="96"/>
                  </a:lnTo>
                  <a:lnTo>
                    <a:pt x="164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51" name="図形 82"/>
            <p:cNvSpPr>
              <a:spLocks/>
            </p:cNvSpPr>
            <p:nvPr/>
          </p:nvSpPr>
          <p:spPr bwMode="auto">
            <a:xfrm>
              <a:off x="4892" y="164"/>
              <a:ext cx="140" cy="99"/>
            </a:xfrm>
            <a:custGeom>
              <a:avLst/>
              <a:gdLst/>
              <a:ahLst/>
              <a:cxnLst>
                <a:cxn ang="0">
                  <a:pos x="124" y="96"/>
                </a:cxn>
                <a:cxn ang="0">
                  <a:pos x="128" y="88"/>
                </a:cxn>
                <a:cxn ang="0">
                  <a:pos x="56" y="76"/>
                </a:cxn>
                <a:cxn ang="0">
                  <a:pos x="20" y="64"/>
                </a:cxn>
                <a:cxn ang="0">
                  <a:pos x="8" y="52"/>
                </a:cxn>
                <a:cxn ang="0">
                  <a:pos x="0" y="48"/>
                </a:cxn>
                <a:cxn ang="0">
                  <a:pos x="8" y="36"/>
                </a:cxn>
                <a:cxn ang="0">
                  <a:pos x="20" y="28"/>
                </a:cxn>
                <a:cxn ang="0">
                  <a:pos x="44" y="12"/>
                </a:cxn>
                <a:cxn ang="0">
                  <a:pos x="84" y="4"/>
                </a:cxn>
                <a:cxn ang="0">
                  <a:pos x="84" y="0"/>
                </a:cxn>
                <a:cxn ang="0">
                  <a:pos x="100" y="4"/>
                </a:cxn>
                <a:cxn ang="0">
                  <a:pos x="112" y="4"/>
                </a:cxn>
                <a:cxn ang="0">
                  <a:pos x="72" y="16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36" y="40"/>
                </a:cxn>
                <a:cxn ang="0">
                  <a:pos x="44" y="52"/>
                </a:cxn>
                <a:cxn ang="0">
                  <a:pos x="48" y="60"/>
                </a:cxn>
                <a:cxn ang="0">
                  <a:pos x="80" y="72"/>
                </a:cxn>
                <a:cxn ang="0">
                  <a:pos x="140" y="84"/>
                </a:cxn>
                <a:cxn ang="0">
                  <a:pos x="124" y="96"/>
                </a:cxn>
              </a:cxnLst>
              <a:rect l="0" t="0" r="0" b="0"/>
              <a:pathLst>
                <a:path w="140" h="96">
                  <a:moveTo>
                    <a:pt x="124" y="96"/>
                  </a:moveTo>
                  <a:lnTo>
                    <a:pt x="128" y="88"/>
                  </a:lnTo>
                  <a:lnTo>
                    <a:pt x="56" y="76"/>
                  </a:lnTo>
                  <a:lnTo>
                    <a:pt x="20" y="64"/>
                  </a:lnTo>
                  <a:lnTo>
                    <a:pt x="8" y="52"/>
                  </a:lnTo>
                  <a:lnTo>
                    <a:pt x="0" y="48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44" y="12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100" y="4"/>
                  </a:lnTo>
                  <a:lnTo>
                    <a:pt x="112" y="4"/>
                  </a:lnTo>
                  <a:lnTo>
                    <a:pt x="72" y="16"/>
                  </a:lnTo>
                  <a:lnTo>
                    <a:pt x="48" y="28"/>
                  </a:lnTo>
                  <a:lnTo>
                    <a:pt x="44" y="36"/>
                  </a:lnTo>
                  <a:lnTo>
                    <a:pt x="36" y="40"/>
                  </a:lnTo>
                  <a:lnTo>
                    <a:pt x="44" y="52"/>
                  </a:lnTo>
                  <a:lnTo>
                    <a:pt x="48" y="60"/>
                  </a:lnTo>
                  <a:lnTo>
                    <a:pt x="80" y="72"/>
                  </a:lnTo>
                  <a:lnTo>
                    <a:pt x="140" y="84"/>
                  </a:lnTo>
                  <a:lnTo>
                    <a:pt x="124" y="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52" name="図形 83"/>
            <p:cNvSpPr>
              <a:spLocks/>
            </p:cNvSpPr>
            <p:nvPr/>
          </p:nvSpPr>
          <p:spPr bwMode="auto">
            <a:xfrm>
              <a:off x="4936" y="168"/>
              <a:ext cx="276" cy="71"/>
            </a:xfrm>
            <a:custGeom>
              <a:avLst/>
              <a:gdLst/>
              <a:ahLst/>
              <a:cxnLst>
                <a:cxn ang="0">
                  <a:pos x="156" y="56"/>
                </a:cxn>
                <a:cxn ang="0">
                  <a:pos x="104" y="72"/>
                </a:cxn>
                <a:cxn ang="0">
                  <a:pos x="36" y="68"/>
                </a:cxn>
                <a:cxn ang="0">
                  <a:pos x="12" y="56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4" y="32"/>
                </a:cxn>
                <a:cxn ang="0">
                  <a:pos x="12" y="24"/>
                </a:cxn>
                <a:cxn ang="0">
                  <a:pos x="40" y="12"/>
                </a:cxn>
                <a:cxn ang="0">
                  <a:pos x="92" y="0"/>
                </a:cxn>
                <a:cxn ang="0">
                  <a:pos x="164" y="12"/>
                </a:cxn>
                <a:cxn ang="0">
                  <a:pos x="240" y="20"/>
                </a:cxn>
                <a:cxn ang="0">
                  <a:pos x="276" y="24"/>
                </a:cxn>
                <a:cxn ang="0">
                  <a:pos x="188" y="44"/>
                </a:cxn>
                <a:cxn ang="0">
                  <a:pos x="156" y="56"/>
                </a:cxn>
              </a:cxnLst>
              <a:rect l="0" t="0" r="0" b="0"/>
              <a:pathLst>
                <a:path w="276" h="72">
                  <a:moveTo>
                    <a:pt x="156" y="56"/>
                  </a:moveTo>
                  <a:lnTo>
                    <a:pt x="104" y="72"/>
                  </a:lnTo>
                  <a:lnTo>
                    <a:pt x="36" y="68"/>
                  </a:lnTo>
                  <a:lnTo>
                    <a:pt x="12" y="56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40" y="12"/>
                  </a:lnTo>
                  <a:lnTo>
                    <a:pt x="92" y="0"/>
                  </a:lnTo>
                  <a:lnTo>
                    <a:pt x="164" y="12"/>
                  </a:lnTo>
                  <a:lnTo>
                    <a:pt x="240" y="20"/>
                  </a:lnTo>
                  <a:lnTo>
                    <a:pt x="276" y="24"/>
                  </a:lnTo>
                  <a:lnTo>
                    <a:pt x="188" y="44"/>
                  </a:lnTo>
                  <a:lnTo>
                    <a:pt x="156" y="5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53" name="図形 84"/>
            <p:cNvSpPr>
              <a:spLocks/>
            </p:cNvSpPr>
            <p:nvPr/>
          </p:nvSpPr>
          <p:spPr bwMode="auto">
            <a:xfrm>
              <a:off x="5291" y="960"/>
              <a:ext cx="453" cy="344"/>
            </a:xfrm>
            <a:custGeom>
              <a:avLst/>
              <a:gdLst/>
              <a:ahLst/>
              <a:cxnLst>
                <a:cxn ang="0">
                  <a:pos x="244" y="72"/>
                </a:cxn>
                <a:cxn ang="0">
                  <a:pos x="72" y="116"/>
                </a:cxn>
                <a:cxn ang="0">
                  <a:pos x="20" y="144"/>
                </a:cxn>
                <a:cxn ang="0">
                  <a:pos x="0" y="200"/>
                </a:cxn>
                <a:cxn ang="0">
                  <a:pos x="20" y="236"/>
                </a:cxn>
                <a:cxn ang="0">
                  <a:pos x="68" y="280"/>
                </a:cxn>
                <a:cxn ang="0">
                  <a:pos x="164" y="320"/>
                </a:cxn>
                <a:cxn ang="0">
                  <a:pos x="320" y="344"/>
                </a:cxn>
                <a:cxn ang="0">
                  <a:pos x="284" y="332"/>
                </a:cxn>
                <a:cxn ang="0">
                  <a:pos x="152" y="292"/>
                </a:cxn>
                <a:cxn ang="0">
                  <a:pos x="84" y="244"/>
                </a:cxn>
                <a:cxn ang="0">
                  <a:pos x="72" y="212"/>
                </a:cxn>
                <a:cxn ang="0">
                  <a:pos x="96" y="176"/>
                </a:cxn>
                <a:cxn ang="0">
                  <a:pos x="156" y="128"/>
                </a:cxn>
                <a:cxn ang="0">
                  <a:pos x="284" y="84"/>
                </a:cxn>
                <a:cxn ang="0">
                  <a:pos x="452" y="68"/>
                </a:cxn>
                <a:cxn ang="0">
                  <a:pos x="368" y="72"/>
                </a:cxn>
                <a:cxn ang="0">
                  <a:pos x="212" y="104"/>
                </a:cxn>
                <a:cxn ang="0">
                  <a:pos x="120" y="152"/>
                </a:cxn>
                <a:cxn ang="0">
                  <a:pos x="80" y="196"/>
                </a:cxn>
                <a:cxn ang="0">
                  <a:pos x="80" y="236"/>
                </a:cxn>
                <a:cxn ang="0">
                  <a:pos x="120" y="280"/>
                </a:cxn>
                <a:cxn ang="0">
                  <a:pos x="220" y="320"/>
                </a:cxn>
                <a:cxn ang="0">
                  <a:pos x="212" y="328"/>
                </a:cxn>
                <a:cxn ang="0">
                  <a:pos x="104" y="292"/>
                </a:cxn>
                <a:cxn ang="0">
                  <a:pos x="20" y="232"/>
                </a:cxn>
                <a:cxn ang="0">
                  <a:pos x="0" y="200"/>
                </a:cxn>
                <a:cxn ang="0">
                  <a:pos x="24" y="152"/>
                </a:cxn>
                <a:cxn ang="0">
                  <a:pos x="72" y="120"/>
                </a:cxn>
                <a:cxn ang="0">
                  <a:pos x="244" y="80"/>
                </a:cxn>
                <a:cxn ang="0">
                  <a:pos x="388" y="56"/>
                </a:cxn>
                <a:cxn ang="0">
                  <a:pos x="436" y="32"/>
                </a:cxn>
                <a:cxn ang="0">
                  <a:pos x="452" y="0"/>
                </a:cxn>
                <a:cxn ang="0">
                  <a:pos x="436" y="24"/>
                </a:cxn>
                <a:cxn ang="0">
                  <a:pos x="388" y="48"/>
                </a:cxn>
              </a:cxnLst>
              <a:rect l="0" t="0" r="0" b="0"/>
              <a:pathLst>
                <a:path w="452" h="344">
                  <a:moveTo>
                    <a:pt x="352" y="60"/>
                  </a:moveTo>
                  <a:lnTo>
                    <a:pt x="244" y="72"/>
                  </a:lnTo>
                  <a:lnTo>
                    <a:pt x="152" y="92"/>
                  </a:lnTo>
                  <a:lnTo>
                    <a:pt x="72" y="116"/>
                  </a:lnTo>
                  <a:lnTo>
                    <a:pt x="44" y="128"/>
                  </a:lnTo>
                  <a:lnTo>
                    <a:pt x="20" y="144"/>
                  </a:lnTo>
                  <a:lnTo>
                    <a:pt x="0" y="172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20" y="236"/>
                  </a:lnTo>
                  <a:lnTo>
                    <a:pt x="36" y="256"/>
                  </a:lnTo>
                  <a:lnTo>
                    <a:pt x="68" y="280"/>
                  </a:lnTo>
                  <a:lnTo>
                    <a:pt x="108" y="304"/>
                  </a:lnTo>
                  <a:lnTo>
                    <a:pt x="164" y="320"/>
                  </a:lnTo>
                  <a:lnTo>
                    <a:pt x="236" y="332"/>
                  </a:lnTo>
                  <a:lnTo>
                    <a:pt x="320" y="344"/>
                  </a:lnTo>
                  <a:lnTo>
                    <a:pt x="320" y="340"/>
                  </a:lnTo>
                  <a:lnTo>
                    <a:pt x="284" y="332"/>
                  </a:lnTo>
                  <a:lnTo>
                    <a:pt x="192" y="308"/>
                  </a:lnTo>
                  <a:lnTo>
                    <a:pt x="152" y="292"/>
                  </a:lnTo>
                  <a:lnTo>
                    <a:pt x="116" y="268"/>
                  </a:lnTo>
                  <a:lnTo>
                    <a:pt x="84" y="244"/>
                  </a:lnTo>
                  <a:lnTo>
                    <a:pt x="80" y="224"/>
                  </a:lnTo>
                  <a:lnTo>
                    <a:pt x="72" y="212"/>
                  </a:lnTo>
                  <a:lnTo>
                    <a:pt x="84" y="200"/>
                  </a:lnTo>
                  <a:lnTo>
                    <a:pt x="96" y="176"/>
                  </a:lnTo>
                  <a:lnTo>
                    <a:pt x="120" y="152"/>
                  </a:lnTo>
                  <a:lnTo>
                    <a:pt x="156" y="128"/>
                  </a:lnTo>
                  <a:lnTo>
                    <a:pt x="212" y="108"/>
                  </a:lnTo>
                  <a:lnTo>
                    <a:pt x="284" y="84"/>
                  </a:lnTo>
                  <a:lnTo>
                    <a:pt x="368" y="80"/>
                  </a:lnTo>
                  <a:lnTo>
                    <a:pt x="452" y="68"/>
                  </a:lnTo>
                  <a:lnTo>
                    <a:pt x="452" y="60"/>
                  </a:lnTo>
                  <a:lnTo>
                    <a:pt x="368" y="72"/>
                  </a:lnTo>
                  <a:lnTo>
                    <a:pt x="280" y="84"/>
                  </a:lnTo>
                  <a:lnTo>
                    <a:pt x="212" y="104"/>
                  </a:lnTo>
                  <a:lnTo>
                    <a:pt x="156" y="128"/>
                  </a:lnTo>
                  <a:lnTo>
                    <a:pt x="120" y="152"/>
                  </a:lnTo>
                  <a:lnTo>
                    <a:pt x="96" y="176"/>
                  </a:lnTo>
                  <a:lnTo>
                    <a:pt x="80" y="196"/>
                  </a:lnTo>
                  <a:lnTo>
                    <a:pt x="72" y="212"/>
                  </a:lnTo>
                  <a:lnTo>
                    <a:pt x="80" y="236"/>
                  </a:lnTo>
                  <a:lnTo>
                    <a:pt x="96" y="260"/>
                  </a:lnTo>
                  <a:lnTo>
                    <a:pt x="120" y="280"/>
                  </a:lnTo>
                  <a:lnTo>
                    <a:pt x="152" y="296"/>
                  </a:lnTo>
                  <a:lnTo>
                    <a:pt x="220" y="320"/>
                  </a:lnTo>
                  <a:lnTo>
                    <a:pt x="284" y="340"/>
                  </a:lnTo>
                  <a:lnTo>
                    <a:pt x="212" y="328"/>
                  </a:lnTo>
                  <a:lnTo>
                    <a:pt x="152" y="308"/>
                  </a:lnTo>
                  <a:lnTo>
                    <a:pt x="104" y="292"/>
                  </a:lnTo>
                  <a:lnTo>
                    <a:pt x="68" y="272"/>
                  </a:lnTo>
                  <a:lnTo>
                    <a:pt x="20" y="232"/>
                  </a:lnTo>
                  <a:lnTo>
                    <a:pt x="8" y="220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24" y="152"/>
                  </a:lnTo>
                  <a:lnTo>
                    <a:pt x="48" y="132"/>
                  </a:lnTo>
                  <a:lnTo>
                    <a:pt x="72" y="120"/>
                  </a:lnTo>
                  <a:lnTo>
                    <a:pt x="152" y="96"/>
                  </a:lnTo>
                  <a:lnTo>
                    <a:pt x="244" y="80"/>
                  </a:lnTo>
                  <a:lnTo>
                    <a:pt x="352" y="68"/>
                  </a:lnTo>
                  <a:lnTo>
                    <a:pt x="388" y="56"/>
                  </a:lnTo>
                  <a:lnTo>
                    <a:pt x="416" y="44"/>
                  </a:lnTo>
                  <a:lnTo>
                    <a:pt x="436" y="32"/>
                  </a:lnTo>
                  <a:lnTo>
                    <a:pt x="452" y="12"/>
                  </a:lnTo>
                  <a:lnTo>
                    <a:pt x="452" y="0"/>
                  </a:lnTo>
                  <a:lnTo>
                    <a:pt x="452" y="8"/>
                  </a:lnTo>
                  <a:lnTo>
                    <a:pt x="436" y="24"/>
                  </a:lnTo>
                  <a:lnTo>
                    <a:pt x="412" y="44"/>
                  </a:lnTo>
                  <a:lnTo>
                    <a:pt x="388" y="48"/>
                  </a:lnTo>
                  <a:lnTo>
                    <a:pt x="352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54" name="図形 85"/>
            <p:cNvSpPr>
              <a:spLocks/>
            </p:cNvSpPr>
            <p:nvPr/>
          </p:nvSpPr>
          <p:spPr bwMode="auto">
            <a:xfrm>
              <a:off x="5697" y="600"/>
              <a:ext cx="47" cy="98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72"/>
                </a:cxn>
                <a:cxn ang="0">
                  <a:pos x="20" y="84"/>
                </a:cxn>
                <a:cxn ang="0">
                  <a:pos x="36" y="88"/>
                </a:cxn>
                <a:cxn ang="0">
                  <a:pos x="48" y="96"/>
                </a:cxn>
                <a:cxn ang="0">
                  <a:pos x="48" y="88"/>
                </a:cxn>
                <a:cxn ang="0">
                  <a:pos x="36" y="88"/>
                </a:cxn>
                <a:cxn ang="0">
                  <a:pos x="24" y="76"/>
                </a:cxn>
                <a:cxn ang="0">
                  <a:pos x="12" y="72"/>
                </a:cxn>
                <a:cxn ang="0">
                  <a:pos x="8" y="52"/>
                </a:cxn>
                <a:cxn ang="0">
                  <a:pos x="12" y="36"/>
                </a:cxn>
                <a:cxn ang="0">
                  <a:pos x="36" y="12"/>
                </a:cxn>
                <a:cxn ang="0">
                  <a:pos x="48" y="4"/>
                </a:cxn>
                <a:cxn ang="0">
                  <a:pos x="48" y="0"/>
                </a:cxn>
                <a:cxn ang="0">
                  <a:pos x="36" y="12"/>
                </a:cxn>
                <a:cxn ang="0">
                  <a:pos x="8" y="36"/>
                </a:cxn>
                <a:cxn ang="0">
                  <a:pos x="0" y="40"/>
                </a:cxn>
                <a:cxn ang="0">
                  <a:pos x="0" y="52"/>
                </a:cxn>
              </a:cxnLst>
              <a:rect l="0" t="0" r="0" b="0"/>
              <a:pathLst>
                <a:path w="48" h="96">
                  <a:moveTo>
                    <a:pt x="0" y="52"/>
                  </a:moveTo>
                  <a:lnTo>
                    <a:pt x="8" y="72"/>
                  </a:lnTo>
                  <a:lnTo>
                    <a:pt x="20" y="84"/>
                  </a:lnTo>
                  <a:lnTo>
                    <a:pt x="36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36" y="88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8" y="52"/>
                  </a:lnTo>
                  <a:lnTo>
                    <a:pt x="12" y="36"/>
                  </a:lnTo>
                  <a:lnTo>
                    <a:pt x="36" y="12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36" y="12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55" name="図形 86"/>
            <p:cNvSpPr>
              <a:spLocks/>
            </p:cNvSpPr>
            <p:nvPr/>
          </p:nvSpPr>
          <p:spPr bwMode="auto">
            <a:xfrm>
              <a:off x="5560" y="520"/>
              <a:ext cx="184" cy="192"/>
            </a:xfrm>
            <a:custGeom>
              <a:avLst/>
              <a:gdLst/>
              <a:ahLst/>
              <a:cxnLst>
                <a:cxn ang="0">
                  <a:pos x="4" y="80"/>
                </a:cxn>
                <a:cxn ang="0">
                  <a:pos x="0" y="104"/>
                </a:cxn>
                <a:cxn ang="0">
                  <a:pos x="12" y="128"/>
                </a:cxn>
                <a:cxn ang="0">
                  <a:pos x="24" y="140"/>
                </a:cxn>
                <a:cxn ang="0">
                  <a:pos x="40" y="152"/>
                </a:cxn>
                <a:cxn ang="0">
                  <a:pos x="84" y="176"/>
                </a:cxn>
                <a:cxn ang="0">
                  <a:pos x="136" y="180"/>
                </a:cxn>
                <a:cxn ang="0">
                  <a:pos x="184" y="192"/>
                </a:cxn>
                <a:cxn ang="0">
                  <a:pos x="184" y="188"/>
                </a:cxn>
                <a:cxn ang="0">
                  <a:pos x="136" y="180"/>
                </a:cxn>
                <a:cxn ang="0">
                  <a:pos x="84" y="168"/>
                </a:cxn>
                <a:cxn ang="0">
                  <a:pos x="40" y="144"/>
                </a:cxn>
                <a:cxn ang="0">
                  <a:pos x="12" y="120"/>
                </a:cxn>
                <a:cxn ang="0">
                  <a:pos x="4" y="104"/>
                </a:cxn>
                <a:cxn ang="0">
                  <a:pos x="12" y="84"/>
                </a:cxn>
                <a:cxn ang="0">
                  <a:pos x="12" y="72"/>
                </a:cxn>
                <a:cxn ang="0">
                  <a:pos x="36" y="56"/>
                </a:cxn>
                <a:cxn ang="0">
                  <a:pos x="88" y="28"/>
                </a:cxn>
                <a:cxn ang="0">
                  <a:pos x="132" y="16"/>
                </a:cxn>
                <a:cxn ang="0">
                  <a:pos x="184" y="4"/>
                </a:cxn>
                <a:cxn ang="0">
                  <a:pos x="184" y="0"/>
                </a:cxn>
                <a:cxn ang="0">
                  <a:pos x="132" y="12"/>
                </a:cxn>
                <a:cxn ang="0">
                  <a:pos x="88" y="24"/>
                </a:cxn>
                <a:cxn ang="0">
                  <a:pos x="36" y="48"/>
                </a:cxn>
                <a:cxn ang="0">
                  <a:pos x="12" y="72"/>
                </a:cxn>
                <a:cxn ang="0">
                  <a:pos x="4" y="80"/>
                </a:cxn>
              </a:cxnLst>
              <a:rect l="0" t="0" r="0" b="0"/>
              <a:pathLst>
                <a:path w="184" h="192">
                  <a:moveTo>
                    <a:pt x="4" y="80"/>
                  </a:moveTo>
                  <a:lnTo>
                    <a:pt x="0" y="104"/>
                  </a:lnTo>
                  <a:lnTo>
                    <a:pt x="12" y="128"/>
                  </a:lnTo>
                  <a:lnTo>
                    <a:pt x="24" y="140"/>
                  </a:lnTo>
                  <a:lnTo>
                    <a:pt x="40" y="152"/>
                  </a:lnTo>
                  <a:lnTo>
                    <a:pt x="84" y="176"/>
                  </a:lnTo>
                  <a:lnTo>
                    <a:pt x="136" y="180"/>
                  </a:lnTo>
                  <a:lnTo>
                    <a:pt x="184" y="192"/>
                  </a:lnTo>
                  <a:lnTo>
                    <a:pt x="184" y="188"/>
                  </a:lnTo>
                  <a:lnTo>
                    <a:pt x="136" y="180"/>
                  </a:lnTo>
                  <a:lnTo>
                    <a:pt x="84" y="168"/>
                  </a:lnTo>
                  <a:lnTo>
                    <a:pt x="40" y="144"/>
                  </a:lnTo>
                  <a:lnTo>
                    <a:pt x="12" y="120"/>
                  </a:lnTo>
                  <a:lnTo>
                    <a:pt x="4" y="104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36" y="56"/>
                  </a:lnTo>
                  <a:lnTo>
                    <a:pt x="88" y="28"/>
                  </a:lnTo>
                  <a:lnTo>
                    <a:pt x="132" y="16"/>
                  </a:lnTo>
                  <a:lnTo>
                    <a:pt x="184" y="4"/>
                  </a:lnTo>
                  <a:lnTo>
                    <a:pt x="184" y="0"/>
                  </a:lnTo>
                  <a:lnTo>
                    <a:pt x="132" y="12"/>
                  </a:lnTo>
                  <a:lnTo>
                    <a:pt x="88" y="24"/>
                  </a:lnTo>
                  <a:lnTo>
                    <a:pt x="36" y="48"/>
                  </a:lnTo>
                  <a:lnTo>
                    <a:pt x="12" y="72"/>
                  </a:lnTo>
                  <a:lnTo>
                    <a:pt x="4" y="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56" name="図形 87"/>
            <p:cNvSpPr>
              <a:spLocks/>
            </p:cNvSpPr>
            <p:nvPr/>
          </p:nvSpPr>
          <p:spPr bwMode="auto">
            <a:xfrm>
              <a:off x="5316" y="464"/>
              <a:ext cx="428" cy="29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176"/>
                </a:cxn>
                <a:cxn ang="0">
                  <a:pos x="12" y="196"/>
                </a:cxn>
                <a:cxn ang="0">
                  <a:pos x="44" y="224"/>
                </a:cxn>
                <a:cxn ang="0">
                  <a:pos x="80" y="236"/>
                </a:cxn>
                <a:cxn ang="0">
                  <a:pos x="128" y="256"/>
                </a:cxn>
                <a:cxn ang="0">
                  <a:pos x="176" y="268"/>
                </a:cxn>
                <a:cxn ang="0">
                  <a:pos x="260" y="284"/>
                </a:cxn>
                <a:cxn ang="0">
                  <a:pos x="304" y="292"/>
                </a:cxn>
                <a:cxn ang="0">
                  <a:pos x="304" y="284"/>
                </a:cxn>
                <a:cxn ang="0">
                  <a:pos x="272" y="280"/>
                </a:cxn>
                <a:cxn ang="0">
                  <a:pos x="196" y="256"/>
                </a:cxn>
                <a:cxn ang="0">
                  <a:pos x="108" y="224"/>
                </a:cxn>
                <a:cxn ang="0">
                  <a:pos x="80" y="200"/>
                </a:cxn>
                <a:cxn ang="0">
                  <a:pos x="56" y="172"/>
                </a:cxn>
                <a:cxn ang="0">
                  <a:pos x="56" y="152"/>
                </a:cxn>
                <a:cxn ang="0">
                  <a:pos x="56" y="136"/>
                </a:cxn>
                <a:cxn ang="0">
                  <a:pos x="72" y="116"/>
                </a:cxn>
                <a:cxn ang="0">
                  <a:pos x="120" y="84"/>
                </a:cxn>
                <a:cxn ang="0">
                  <a:pos x="168" y="60"/>
                </a:cxn>
                <a:cxn ang="0">
                  <a:pos x="224" y="44"/>
                </a:cxn>
                <a:cxn ang="0">
                  <a:pos x="304" y="24"/>
                </a:cxn>
                <a:cxn ang="0">
                  <a:pos x="392" y="8"/>
                </a:cxn>
                <a:cxn ang="0">
                  <a:pos x="428" y="8"/>
                </a:cxn>
                <a:cxn ang="0">
                  <a:pos x="428" y="0"/>
                </a:cxn>
                <a:cxn ang="0">
                  <a:pos x="368" y="8"/>
                </a:cxn>
                <a:cxn ang="0">
                  <a:pos x="248" y="20"/>
                </a:cxn>
                <a:cxn ang="0">
                  <a:pos x="156" y="44"/>
                </a:cxn>
                <a:cxn ang="0">
                  <a:pos x="92" y="68"/>
                </a:cxn>
                <a:cxn ang="0">
                  <a:pos x="48" y="92"/>
                </a:cxn>
                <a:cxn ang="0">
                  <a:pos x="20" y="116"/>
                </a:cxn>
                <a:cxn ang="0">
                  <a:pos x="8" y="136"/>
                </a:cxn>
                <a:cxn ang="0">
                  <a:pos x="0" y="152"/>
                </a:cxn>
              </a:cxnLst>
              <a:rect l="0" t="0" r="0" b="0"/>
              <a:pathLst>
                <a:path w="428" h="292">
                  <a:moveTo>
                    <a:pt x="0" y="152"/>
                  </a:moveTo>
                  <a:lnTo>
                    <a:pt x="0" y="176"/>
                  </a:lnTo>
                  <a:lnTo>
                    <a:pt x="12" y="196"/>
                  </a:lnTo>
                  <a:lnTo>
                    <a:pt x="44" y="224"/>
                  </a:lnTo>
                  <a:lnTo>
                    <a:pt x="80" y="236"/>
                  </a:lnTo>
                  <a:lnTo>
                    <a:pt x="128" y="256"/>
                  </a:lnTo>
                  <a:lnTo>
                    <a:pt x="176" y="268"/>
                  </a:lnTo>
                  <a:lnTo>
                    <a:pt x="260" y="284"/>
                  </a:lnTo>
                  <a:lnTo>
                    <a:pt x="304" y="292"/>
                  </a:lnTo>
                  <a:lnTo>
                    <a:pt x="304" y="284"/>
                  </a:lnTo>
                  <a:lnTo>
                    <a:pt x="272" y="280"/>
                  </a:lnTo>
                  <a:lnTo>
                    <a:pt x="196" y="256"/>
                  </a:lnTo>
                  <a:lnTo>
                    <a:pt x="108" y="224"/>
                  </a:lnTo>
                  <a:lnTo>
                    <a:pt x="80" y="200"/>
                  </a:lnTo>
                  <a:lnTo>
                    <a:pt x="56" y="172"/>
                  </a:lnTo>
                  <a:lnTo>
                    <a:pt x="56" y="152"/>
                  </a:lnTo>
                  <a:lnTo>
                    <a:pt x="56" y="136"/>
                  </a:lnTo>
                  <a:lnTo>
                    <a:pt x="72" y="116"/>
                  </a:lnTo>
                  <a:lnTo>
                    <a:pt x="120" y="84"/>
                  </a:lnTo>
                  <a:lnTo>
                    <a:pt x="168" y="60"/>
                  </a:lnTo>
                  <a:lnTo>
                    <a:pt x="224" y="44"/>
                  </a:lnTo>
                  <a:lnTo>
                    <a:pt x="304" y="24"/>
                  </a:lnTo>
                  <a:lnTo>
                    <a:pt x="392" y="8"/>
                  </a:lnTo>
                  <a:lnTo>
                    <a:pt x="428" y="8"/>
                  </a:lnTo>
                  <a:lnTo>
                    <a:pt x="428" y="0"/>
                  </a:lnTo>
                  <a:lnTo>
                    <a:pt x="368" y="8"/>
                  </a:lnTo>
                  <a:lnTo>
                    <a:pt x="248" y="20"/>
                  </a:lnTo>
                  <a:lnTo>
                    <a:pt x="156" y="44"/>
                  </a:lnTo>
                  <a:lnTo>
                    <a:pt x="92" y="68"/>
                  </a:lnTo>
                  <a:lnTo>
                    <a:pt x="48" y="92"/>
                  </a:lnTo>
                  <a:lnTo>
                    <a:pt x="20" y="116"/>
                  </a:lnTo>
                  <a:lnTo>
                    <a:pt x="8" y="136"/>
                  </a:lnTo>
                  <a:lnTo>
                    <a:pt x="0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57" name="図形 88"/>
            <p:cNvSpPr>
              <a:spLocks/>
            </p:cNvSpPr>
            <p:nvPr/>
          </p:nvSpPr>
          <p:spPr bwMode="auto">
            <a:xfrm>
              <a:off x="5323" y="476"/>
              <a:ext cx="322" cy="268"/>
            </a:xfrm>
            <a:custGeom>
              <a:avLst/>
              <a:gdLst/>
              <a:ahLst/>
              <a:cxnLst>
                <a:cxn ang="0">
                  <a:pos x="48" y="124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60" y="184"/>
                </a:cxn>
                <a:cxn ang="0">
                  <a:pos x="84" y="200"/>
                </a:cxn>
                <a:cxn ang="0">
                  <a:pos x="136" y="224"/>
                </a:cxn>
                <a:cxn ang="0">
                  <a:pos x="204" y="256"/>
                </a:cxn>
                <a:cxn ang="0">
                  <a:pos x="260" y="268"/>
                </a:cxn>
                <a:cxn ang="0">
                  <a:pos x="200" y="260"/>
                </a:cxn>
                <a:cxn ang="0">
                  <a:pos x="124" y="236"/>
                </a:cxn>
                <a:cxn ang="0">
                  <a:pos x="52" y="220"/>
                </a:cxn>
                <a:cxn ang="0">
                  <a:pos x="28" y="200"/>
                </a:cxn>
                <a:cxn ang="0">
                  <a:pos x="12" y="184"/>
                </a:cxn>
                <a:cxn ang="0">
                  <a:pos x="0" y="164"/>
                </a:cxn>
                <a:cxn ang="0">
                  <a:pos x="0" y="148"/>
                </a:cxn>
                <a:cxn ang="0">
                  <a:pos x="0" y="140"/>
                </a:cxn>
                <a:cxn ang="0">
                  <a:pos x="4" y="124"/>
                </a:cxn>
                <a:cxn ang="0">
                  <a:pos x="16" y="104"/>
                </a:cxn>
                <a:cxn ang="0">
                  <a:pos x="40" y="88"/>
                </a:cxn>
                <a:cxn ang="0">
                  <a:pos x="76" y="60"/>
                </a:cxn>
                <a:cxn ang="0">
                  <a:pos x="136" y="36"/>
                </a:cxn>
                <a:cxn ang="0">
                  <a:pos x="216" y="20"/>
                </a:cxn>
                <a:cxn ang="0">
                  <a:pos x="324" y="0"/>
                </a:cxn>
                <a:cxn ang="0">
                  <a:pos x="248" y="20"/>
                </a:cxn>
                <a:cxn ang="0">
                  <a:pos x="188" y="36"/>
                </a:cxn>
                <a:cxn ang="0">
                  <a:pos x="136" y="56"/>
                </a:cxn>
                <a:cxn ang="0">
                  <a:pos x="100" y="72"/>
                </a:cxn>
                <a:cxn ang="0">
                  <a:pos x="60" y="104"/>
                </a:cxn>
                <a:cxn ang="0">
                  <a:pos x="48" y="124"/>
                </a:cxn>
              </a:cxnLst>
              <a:rect l="0" t="0" r="0" b="0"/>
              <a:pathLst>
                <a:path w="324" h="268">
                  <a:moveTo>
                    <a:pt x="48" y="124"/>
                  </a:moveTo>
                  <a:lnTo>
                    <a:pt x="40" y="140"/>
                  </a:lnTo>
                  <a:lnTo>
                    <a:pt x="48" y="164"/>
                  </a:lnTo>
                  <a:lnTo>
                    <a:pt x="60" y="184"/>
                  </a:lnTo>
                  <a:lnTo>
                    <a:pt x="84" y="200"/>
                  </a:lnTo>
                  <a:lnTo>
                    <a:pt x="136" y="224"/>
                  </a:lnTo>
                  <a:lnTo>
                    <a:pt x="204" y="256"/>
                  </a:lnTo>
                  <a:lnTo>
                    <a:pt x="260" y="268"/>
                  </a:lnTo>
                  <a:lnTo>
                    <a:pt x="200" y="260"/>
                  </a:lnTo>
                  <a:lnTo>
                    <a:pt x="124" y="236"/>
                  </a:lnTo>
                  <a:lnTo>
                    <a:pt x="52" y="220"/>
                  </a:lnTo>
                  <a:lnTo>
                    <a:pt x="28" y="200"/>
                  </a:lnTo>
                  <a:lnTo>
                    <a:pt x="12" y="18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4" y="12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76" y="60"/>
                  </a:lnTo>
                  <a:lnTo>
                    <a:pt x="136" y="36"/>
                  </a:lnTo>
                  <a:lnTo>
                    <a:pt x="216" y="20"/>
                  </a:lnTo>
                  <a:lnTo>
                    <a:pt x="324" y="0"/>
                  </a:lnTo>
                  <a:lnTo>
                    <a:pt x="248" y="20"/>
                  </a:lnTo>
                  <a:lnTo>
                    <a:pt x="188" y="36"/>
                  </a:lnTo>
                  <a:lnTo>
                    <a:pt x="136" y="56"/>
                  </a:lnTo>
                  <a:lnTo>
                    <a:pt x="100" y="72"/>
                  </a:lnTo>
                  <a:lnTo>
                    <a:pt x="60" y="104"/>
                  </a:lnTo>
                  <a:lnTo>
                    <a:pt x="48" y="1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</p:grpSp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642910" y="2214554"/>
            <a:ext cx="7772400" cy="1470025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642910" y="3699318"/>
            <a:ext cx="7772400" cy="900122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smtClean="0"/>
              <a:t>Click to edit Master subtitle style</a:t>
            </a:r>
            <a:endParaRPr lang="ja-JP" altLang="en-US" dirty="0"/>
          </a:p>
        </p:txBody>
      </p:sp>
      <p:sp>
        <p:nvSpPr>
          <p:cNvPr id="158" name="図形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D29F3-A9BF-4910-90CD-8ECA5F4665A2}" type="datetimeFigureOut">
              <a:rPr lang="en-US"/>
              <a:pPr>
                <a:defRPr/>
              </a:pPr>
              <a:t>11.05.2019</a:t>
            </a:fld>
            <a:endParaRPr lang="en-US"/>
          </a:p>
        </p:txBody>
      </p:sp>
      <p:sp>
        <p:nvSpPr>
          <p:cNvPr id="159" name="図形 10"/>
          <p:cNvSpPr>
            <a:spLocks noGrp="1"/>
          </p:cNvSpPr>
          <p:nvPr>
            <p:ph type="ftr" sz="quarter" idx="11"/>
          </p:nvPr>
        </p:nvSpPr>
        <p:spPr>
          <a:xfrm>
            <a:off x="6048375" y="6492875"/>
            <a:ext cx="23939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0" name="図形 17"/>
          <p:cNvSpPr>
            <a:spLocks noGrp="1"/>
          </p:cNvSpPr>
          <p:nvPr>
            <p:ph type="sldNum" sz="quarter" idx="12"/>
          </p:nvPr>
        </p:nvSpPr>
        <p:spPr>
          <a:xfrm>
            <a:off x="8499475" y="6492875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CCA27-EE3F-4D89-9782-4EA00A3929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466696" y="1500178"/>
            <a:ext cx="8247600" cy="4857780"/>
          </a:xfrm>
        </p:spPr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4D0C5-296A-49DA-8258-A8CF3A2C61B3}" type="datetimeFigureOut">
              <a:rPr lang="en-US"/>
              <a:pPr>
                <a:defRPr/>
              </a:pPr>
              <a:t>11.05.2019</a:t>
            </a:fld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39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2149D-4501-48EA-A85D-60B6096F61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6083318"/>
          </a:xfrm>
        </p:spPr>
        <p:txBody>
          <a:bodyPr vert="eaVert"/>
          <a:lstStyle/>
          <a:p>
            <a:r>
              <a:rPr lang="en-US" altLang="ja-JP" smtClean="0"/>
              <a:t>Click to edit Master title style</a:t>
            </a:r>
            <a:endParaRPr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6083319"/>
          </a:xfrm>
        </p:spPr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512D8-8B8B-4336-9A70-5764530AED00}" type="datetimeFigureOut">
              <a:rPr lang="en-US"/>
              <a:pPr>
                <a:defRPr/>
              </a:pPr>
              <a:t>11.05.2019</a:t>
            </a:fld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39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83331-9FC4-4023-8CF1-702912BFAD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smtClean="0"/>
              <a:t>Click to edit Master subtitle style</a:t>
            </a:r>
            <a:endParaRPr lang="ja-JP" altLang="en-US"/>
          </a:p>
        </p:txBody>
      </p:sp>
      <p:sp>
        <p:nvSpPr>
          <p:cNvPr id="4" name="正方形/長方形 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4D2EE-F412-460D-AE1E-348599AB0C0F}" type="datetimeFigureOut">
              <a:rPr lang="en-US"/>
              <a:pPr>
                <a:defRPr/>
              </a:pPr>
              <a:t>11.05.2019</a:t>
            </a:fld>
            <a:endParaRPr lang="en-US"/>
          </a:p>
        </p:txBody>
      </p:sp>
      <p:sp>
        <p:nvSpPr>
          <p:cNvPr id="5" name="正方形/長方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正方形/長方形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0B24E-EDB2-43B7-89D7-B96CDD7861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114550"/>
            <a:ext cx="7924800" cy="1771650"/>
          </a:xfrm>
        </p:spPr>
        <p:txBody>
          <a:bodyPr/>
          <a:lstStyle>
            <a:lvl1pPr algn="r"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86200"/>
            <a:ext cx="7924800" cy="1219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A73D4-B311-47A4-93E3-183B45843541}" type="datetimeFigureOut">
              <a:rPr lang="en-US">
                <a:solidFill>
                  <a:srgbClr val="49345F"/>
                </a:solidFill>
              </a:rPr>
              <a:pPr>
                <a:defRPr/>
              </a:pPr>
              <a:t>11.05.2019</a:t>
            </a:fld>
            <a:endParaRPr lang="en-US">
              <a:solidFill>
                <a:srgbClr val="49345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9345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D8627-4134-4A00-B875-6A40EC7EA3D5}" type="slidenum">
              <a:rPr lang="en-US">
                <a:solidFill>
                  <a:srgbClr val="49345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9345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53" y="273050"/>
            <a:ext cx="2680447" cy="116205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914400"/>
            <a:ext cx="5338763" cy="47990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4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153" y="1905001"/>
            <a:ext cx="2223247" cy="4037012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E2964-80CD-48A9-B7C0-BB2B1F300B76}" type="datetimeFigureOut">
              <a:rPr lang="en-US">
                <a:solidFill>
                  <a:srgbClr val="49345F"/>
                </a:solidFill>
              </a:rPr>
              <a:pPr>
                <a:defRPr/>
              </a:pPr>
              <a:t>11.05.2019</a:t>
            </a:fld>
            <a:endParaRPr lang="en-US">
              <a:solidFill>
                <a:srgbClr val="49345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9345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6DB6C-BC12-461F-B1ED-D2D33AABE064}" type="slidenum">
              <a:rPr lang="en-US">
                <a:solidFill>
                  <a:srgbClr val="49345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9345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53" y="273050"/>
            <a:ext cx="2680447" cy="116205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914400"/>
            <a:ext cx="5338763" cy="47990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4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153" y="1905001"/>
            <a:ext cx="2223247" cy="4037012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E2964-80CD-48A9-B7C0-BB2B1F300B76}" type="datetimeFigureOut">
              <a:rPr lang="en-US">
                <a:solidFill>
                  <a:srgbClr val="49345F"/>
                </a:solidFill>
              </a:rPr>
              <a:pPr>
                <a:defRPr/>
              </a:pPr>
              <a:t>11.05.2019</a:t>
            </a:fld>
            <a:endParaRPr lang="en-US">
              <a:solidFill>
                <a:srgbClr val="49345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9345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6DB6C-BC12-461F-B1ED-D2D33AABE064}" type="slidenum">
              <a:rPr lang="en-US">
                <a:solidFill>
                  <a:srgbClr val="49345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9345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53" y="273050"/>
            <a:ext cx="2680447" cy="116205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914400"/>
            <a:ext cx="5338763" cy="47990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4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153" y="1905001"/>
            <a:ext cx="2223247" cy="4037012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E2964-80CD-48A9-B7C0-BB2B1F300B76}" type="datetimeFigureOut">
              <a:rPr lang="en-US">
                <a:solidFill>
                  <a:srgbClr val="49345F"/>
                </a:solidFill>
              </a:rPr>
              <a:pPr>
                <a:defRPr/>
              </a:pPr>
              <a:t>11.05.2019</a:t>
            </a:fld>
            <a:endParaRPr lang="en-US">
              <a:solidFill>
                <a:srgbClr val="49345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9345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6DB6C-BC12-461F-B1ED-D2D33AABE064}" type="slidenum">
              <a:rPr lang="en-US">
                <a:solidFill>
                  <a:srgbClr val="49345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9345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53" y="273050"/>
            <a:ext cx="2680447" cy="116205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914400"/>
            <a:ext cx="5338763" cy="47990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4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153" y="1905001"/>
            <a:ext cx="2223247" cy="4037012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E2964-80CD-48A9-B7C0-BB2B1F300B76}" type="datetimeFigureOut">
              <a:rPr lang="en-US">
                <a:solidFill>
                  <a:srgbClr val="49345F"/>
                </a:solidFill>
              </a:rPr>
              <a:pPr>
                <a:defRPr/>
              </a:pPr>
              <a:t>11.05.2019</a:t>
            </a:fld>
            <a:endParaRPr lang="en-US">
              <a:solidFill>
                <a:srgbClr val="49345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9345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6DB6C-BC12-461F-B1ED-D2D33AABE064}" type="slidenum">
              <a:rPr lang="en-US">
                <a:solidFill>
                  <a:srgbClr val="49345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9345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53" y="273050"/>
            <a:ext cx="2680447" cy="116205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914400"/>
            <a:ext cx="5338763" cy="47990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4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153" y="1905001"/>
            <a:ext cx="2223247" cy="4037012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E2964-80CD-48A9-B7C0-BB2B1F300B76}" type="datetimeFigureOut">
              <a:rPr lang="en-US">
                <a:solidFill>
                  <a:srgbClr val="49345F"/>
                </a:solidFill>
              </a:rPr>
              <a:pPr>
                <a:defRPr/>
              </a:pPr>
              <a:t>11.05.2019</a:t>
            </a:fld>
            <a:endParaRPr lang="en-US">
              <a:solidFill>
                <a:srgbClr val="49345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9345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6DB6C-BC12-461F-B1ED-D2D33AABE064}" type="slidenum">
              <a:rPr lang="en-US">
                <a:solidFill>
                  <a:srgbClr val="49345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9345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53" y="273050"/>
            <a:ext cx="2680447" cy="116205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914400"/>
            <a:ext cx="5338763" cy="47990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4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153" y="1905001"/>
            <a:ext cx="2223247" cy="4037012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E2964-80CD-48A9-B7C0-BB2B1F300B76}" type="datetimeFigureOut">
              <a:rPr lang="en-US">
                <a:solidFill>
                  <a:srgbClr val="49345F"/>
                </a:solidFill>
              </a:rPr>
              <a:pPr>
                <a:defRPr/>
              </a:pPr>
              <a:t>11.05.2019</a:t>
            </a:fld>
            <a:endParaRPr lang="en-US">
              <a:solidFill>
                <a:srgbClr val="49345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9345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6DB6C-BC12-461F-B1ED-D2D33AABE064}" type="slidenum">
              <a:rPr lang="en-US">
                <a:solidFill>
                  <a:srgbClr val="49345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9345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466696" y="1857370"/>
            <a:ext cx="8248708" cy="4429151"/>
          </a:xfrm>
        </p:spPr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 dirty="0"/>
          </a:p>
        </p:txBody>
      </p:sp>
      <p:sp>
        <p:nvSpPr>
          <p:cNvPr id="4" name="正方形/長方形 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100D6-3AB4-4087-B0A2-031CE74336EC}" type="datetimeFigureOut">
              <a:rPr lang="en-US"/>
              <a:pPr>
                <a:defRPr/>
              </a:pPr>
              <a:t>11.05.2019</a:t>
            </a:fld>
            <a:endParaRPr lang="en-US"/>
          </a:p>
        </p:txBody>
      </p:sp>
      <p:sp>
        <p:nvSpPr>
          <p:cNvPr id="5" name="正方形/長方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正方形/長方形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8A6C2-F096-4C95-A9C8-B37A1203B9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53" y="273050"/>
            <a:ext cx="2680447" cy="116205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914400"/>
            <a:ext cx="5338763" cy="47990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4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153" y="1905001"/>
            <a:ext cx="2223247" cy="4037012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E2964-80CD-48A9-B7C0-BB2B1F300B76}" type="datetimeFigureOut">
              <a:rPr lang="en-US">
                <a:solidFill>
                  <a:srgbClr val="49345F"/>
                </a:solidFill>
              </a:rPr>
              <a:pPr>
                <a:defRPr/>
              </a:pPr>
              <a:t>11.05.2019</a:t>
            </a:fld>
            <a:endParaRPr lang="en-US">
              <a:solidFill>
                <a:srgbClr val="49345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9345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6DB6C-BC12-461F-B1ED-D2D33AABE064}" type="slidenum">
              <a:rPr lang="en-US">
                <a:solidFill>
                  <a:srgbClr val="49345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9345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53" y="273050"/>
            <a:ext cx="2680447" cy="116205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914400"/>
            <a:ext cx="5338763" cy="47990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4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153" y="1905001"/>
            <a:ext cx="2223247" cy="4037012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E2964-80CD-48A9-B7C0-BB2B1F300B76}" type="datetimeFigureOut">
              <a:rPr lang="en-US">
                <a:solidFill>
                  <a:srgbClr val="49345F"/>
                </a:solidFill>
              </a:rPr>
              <a:pPr>
                <a:defRPr/>
              </a:pPr>
              <a:t>11.05.2019</a:t>
            </a:fld>
            <a:endParaRPr lang="en-US">
              <a:solidFill>
                <a:srgbClr val="49345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9345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6DB6C-BC12-461F-B1ED-D2D33AABE064}" type="slidenum">
              <a:rPr lang="en-US">
                <a:solidFill>
                  <a:srgbClr val="49345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9345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53" y="273050"/>
            <a:ext cx="2680447" cy="116205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914400"/>
            <a:ext cx="5338763" cy="47990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4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153" y="1905001"/>
            <a:ext cx="2223247" cy="4037012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E2964-80CD-48A9-B7C0-BB2B1F300B76}" type="datetimeFigureOut">
              <a:rPr lang="en-US">
                <a:solidFill>
                  <a:srgbClr val="49345F"/>
                </a:solidFill>
              </a:rPr>
              <a:pPr>
                <a:defRPr/>
              </a:pPr>
              <a:t>11.05.2019</a:t>
            </a:fld>
            <a:endParaRPr lang="en-US">
              <a:solidFill>
                <a:srgbClr val="49345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9345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6DB6C-BC12-461F-B1ED-D2D33AABE064}" type="slidenum">
              <a:rPr lang="en-US">
                <a:solidFill>
                  <a:srgbClr val="49345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9345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53" y="273050"/>
            <a:ext cx="2680447" cy="116205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914400"/>
            <a:ext cx="5338763" cy="47990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4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153" y="1905001"/>
            <a:ext cx="2223247" cy="4037012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E2964-80CD-48A9-B7C0-BB2B1F300B76}" type="datetimeFigureOut">
              <a:rPr lang="en-US">
                <a:solidFill>
                  <a:srgbClr val="49345F"/>
                </a:solidFill>
              </a:rPr>
              <a:pPr>
                <a:defRPr/>
              </a:pPr>
              <a:t>11.05.2019</a:t>
            </a:fld>
            <a:endParaRPr lang="en-US">
              <a:solidFill>
                <a:srgbClr val="49345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9345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6DB6C-BC12-461F-B1ED-D2D33AABE064}" type="slidenum">
              <a:rPr lang="en-US">
                <a:solidFill>
                  <a:srgbClr val="49345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9345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828676" y="3357551"/>
            <a:ext cx="681515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828676" y="1857364"/>
            <a:ext cx="6815158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ADD7E-0B1F-47BD-8BE2-E29159244C3A}" type="datetimeFigureOut">
              <a:rPr lang="en-US"/>
              <a:pPr>
                <a:defRPr/>
              </a:pPr>
              <a:t>11.05.2019</a:t>
            </a:fld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475" y="6492875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9BEB7-FF47-4E0C-9B93-098D8E5EA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457200" y="1785926"/>
            <a:ext cx="4038600" cy="37862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648200" y="1785926"/>
            <a:ext cx="4038600" cy="37862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738CF-94CF-44D8-8E24-ED11C8702AA0}" type="datetimeFigureOut">
              <a:rPr lang="en-US"/>
              <a:pPr>
                <a:defRPr/>
              </a:pPr>
              <a:t>11.05.2019</a:t>
            </a:fld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55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90E70-5BA7-4E27-9DEF-B55EB9F767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/>
          </a:p>
        </p:txBody>
      </p:sp>
      <p:grpSp>
        <p:nvGrpSpPr>
          <p:cNvPr id="8" name="グループ化 11"/>
          <p:cNvGrpSpPr>
            <a:grpSpLocks/>
          </p:cNvGrpSpPr>
          <p:nvPr/>
        </p:nvGrpSpPr>
        <p:grpSpPr bwMode="auto">
          <a:xfrm>
            <a:off x="4763" y="5589588"/>
            <a:ext cx="5067300" cy="1268412"/>
            <a:chOff x="16865" y="4817936"/>
            <a:chExt cx="5067302" cy="1268398"/>
          </a:xfrm>
        </p:grpSpPr>
        <p:sp>
          <p:nvSpPr>
            <p:cNvPr id="9" name="図形 14"/>
            <p:cNvSpPr>
              <a:spLocks/>
            </p:cNvSpPr>
            <p:nvPr/>
          </p:nvSpPr>
          <p:spPr bwMode="auto">
            <a:xfrm>
              <a:off x="16865" y="5459279"/>
              <a:ext cx="254000" cy="303209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0" name="図形 15"/>
            <p:cNvSpPr>
              <a:spLocks/>
            </p:cNvSpPr>
            <p:nvPr/>
          </p:nvSpPr>
          <p:spPr bwMode="auto">
            <a:xfrm>
              <a:off x="16865" y="4906835"/>
              <a:ext cx="158750" cy="187323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1" name="図形 16"/>
            <p:cNvSpPr>
              <a:spLocks/>
            </p:cNvSpPr>
            <p:nvPr/>
          </p:nvSpPr>
          <p:spPr bwMode="auto">
            <a:xfrm>
              <a:off x="3842742" y="5919649"/>
              <a:ext cx="317500" cy="166685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2" name="図形 17"/>
            <p:cNvSpPr>
              <a:spLocks/>
            </p:cNvSpPr>
            <p:nvPr/>
          </p:nvSpPr>
          <p:spPr bwMode="auto">
            <a:xfrm>
              <a:off x="16865" y="4984621"/>
              <a:ext cx="22225" cy="68262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3" name="図形 18"/>
            <p:cNvSpPr>
              <a:spLocks/>
            </p:cNvSpPr>
            <p:nvPr/>
          </p:nvSpPr>
          <p:spPr bwMode="auto">
            <a:xfrm>
              <a:off x="16865" y="5470391"/>
              <a:ext cx="158750" cy="261935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4" name="図形 19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5" name="図形 20"/>
            <p:cNvSpPr>
              <a:spLocks/>
            </p:cNvSpPr>
            <p:nvPr/>
          </p:nvSpPr>
          <p:spPr bwMode="auto">
            <a:xfrm>
              <a:off x="27977" y="4827461"/>
              <a:ext cx="165100" cy="79374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6" name="図形 21"/>
            <p:cNvSpPr>
              <a:spLocks/>
            </p:cNvSpPr>
            <p:nvPr/>
          </p:nvSpPr>
          <p:spPr bwMode="auto">
            <a:xfrm>
              <a:off x="129577" y="4827461"/>
              <a:ext cx="187325" cy="841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7" name="図形 22"/>
            <p:cNvSpPr>
              <a:spLocks/>
            </p:cNvSpPr>
            <p:nvPr/>
          </p:nvSpPr>
          <p:spPr bwMode="auto">
            <a:xfrm>
              <a:off x="1847253" y="5308468"/>
              <a:ext cx="390525" cy="119062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8" name="図形 23"/>
            <p:cNvSpPr>
              <a:spLocks/>
            </p:cNvSpPr>
            <p:nvPr/>
          </p:nvSpPr>
          <p:spPr bwMode="auto">
            <a:xfrm>
              <a:off x="1650403" y="5292593"/>
              <a:ext cx="287338" cy="150811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9" name="図形 24"/>
            <p:cNvSpPr>
              <a:spLocks/>
            </p:cNvSpPr>
            <p:nvPr/>
          </p:nvSpPr>
          <p:spPr bwMode="auto">
            <a:xfrm>
              <a:off x="1161452" y="5187819"/>
              <a:ext cx="619125" cy="255585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20" name="図形 25"/>
            <p:cNvSpPr>
              <a:spLocks/>
            </p:cNvSpPr>
            <p:nvPr/>
          </p:nvSpPr>
          <p:spPr bwMode="auto">
            <a:xfrm>
              <a:off x="1417041" y="5249731"/>
              <a:ext cx="293687" cy="152398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21" name="図形 26"/>
            <p:cNvSpPr>
              <a:spLocks/>
            </p:cNvSpPr>
            <p:nvPr/>
          </p:nvSpPr>
          <p:spPr bwMode="auto">
            <a:xfrm>
              <a:off x="1332903" y="5246556"/>
              <a:ext cx="384175" cy="176210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22" name="図形 27"/>
            <p:cNvSpPr>
              <a:spLocks/>
            </p:cNvSpPr>
            <p:nvPr/>
          </p:nvSpPr>
          <p:spPr bwMode="auto">
            <a:xfrm>
              <a:off x="1280515" y="5224332"/>
              <a:ext cx="460375" cy="209548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23" name="図形 28"/>
            <p:cNvSpPr>
              <a:spLocks/>
            </p:cNvSpPr>
            <p:nvPr/>
          </p:nvSpPr>
          <p:spPr bwMode="auto">
            <a:xfrm>
              <a:off x="1242415" y="5203694"/>
              <a:ext cx="225425" cy="209548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24" name="図形 29"/>
            <p:cNvSpPr>
              <a:spLocks/>
            </p:cNvSpPr>
            <p:nvPr/>
          </p:nvSpPr>
          <p:spPr bwMode="auto">
            <a:xfrm>
              <a:off x="2175866" y="4827461"/>
              <a:ext cx="204787" cy="200023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25" name="図形 30"/>
            <p:cNvSpPr>
              <a:spLocks/>
            </p:cNvSpPr>
            <p:nvPr/>
          </p:nvSpPr>
          <p:spPr bwMode="auto">
            <a:xfrm>
              <a:off x="2102841" y="4827461"/>
              <a:ext cx="215900" cy="209548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26" name="図形 31"/>
            <p:cNvSpPr>
              <a:spLocks/>
            </p:cNvSpPr>
            <p:nvPr/>
          </p:nvSpPr>
          <p:spPr bwMode="auto">
            <a:xfrm>
              <a:off x="1994891" y="4827461"/>
              <a:ext cx="242887" cy="21907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27" name="図形 32"/>
            <p:cNvSpPr>
              <a:spLocks/>
            </p:cNvSpPr>
            <p:nvPr/>
          </p:nvSpPr>
          <p:spPr bwMode="auto">
            <a:xfrm>
              <a:off x="1864716" y="4827461"/>
              <a:ext cx="266700" cy="239709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28" name="図形 33"/>
            <p:cNvSpPr>
              <a:spLocks/>
            </p:cNvSpPr>
            <p:nvPr/>
          </p:nvSpPr>
          <p:spPr bwMode="auto">
            <a:xfrm>
              <a:off x="1609128" y="4827461"/>
              <a:ext cx="454025" cy="239709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29" name="図形 34"/>
            <p:cNvSpPr>
              <a:spLocks/>
            </p:cNvSpPr>
            <p:nvPr/>
          </p:nvSpPr>
          <p:spPr bwMode="auto">
            <a:xfrm>
              <a:off x="1432916" y="4827461"/>
              <a:ext cx="420687" cy="255584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30" name="図形 35"/>
            <p:cNvSpPr>
              <a:spLocks/>
            </p:cNvSpPr>
            <p:nvPr/>
          </p:nvSpPr>
          <p:spPr bwMode="auto">
            <a:xfrm>
              <a:off x="1359891" y="4827461"/>
              <a:ext cx="363537" cy="261934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31" name="図形 36"/>
            <p:cNvSpPr>
              <a:spLocks/>
            </p:cNvSpPr>
            <p:nvPr/>
          </p:nvSpPr>
          <p:spPr bwMode="auto">
            <a:xfrm>
              <a:off x="985240" y="4827461"/>
              <a:ext cx="668337" cy="674680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32" name="図形 37"/>
            <p:cNvSpPr>
              <a:spLocks/>
            </p:cNvSpPr>
            <p:nvPr/>
          </p:nvSpPr>
          <p:spPr bwMode="auto">
            <a:xfrm>
              <a:off x="662977" y="5146544"/>
              <a:ext cx="884238" cy="360359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33" name="図形 38"/>
            <p:cNvSpPr>
              <a:spLocks/>
            </p:cNvSpPr>
            <p:nvPr/>
          </p:nvSpPr>
          <p:spPr bwMode="auto">
            <a:xfrm>
              <a:off x="577252" y="5135432"/>
              <a:ext cx="749300" cy="366708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34" name="図形 39"/>
            <p:cNvSpPr>
              <a:spLocks/>
            </p:cNvSpPr>
            <p:nvPr/>
          </p:nvSpPr>
          <p:spPr bwMode="auto">
            <a:xfrm>
              <a:off x="770927" y="4827461"/>
              <a:ext cx="782638" cy="638168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35" name="図形 40"/>
            <p:cNvSpPr>
              <a:spLocks/>
            </p:cNvSpPr>
            <p:nvPr/>
          </p:nvSpPr>
          <p:spPr bwMode="auto">
            <a:xfrm>
              <a:off x="1139227" y="4827461"/>
              <a:ext cx="328613" cy="319083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36" name="図形 41"/>
            <p:cNvSpPr>
              <a:spLocks/>
            </p:cNvSpPr>
            <p:nvPr/>
          </p:nvSpPr>
          <p:spPr bwMode="auto">
            <a:xfrm>
              <a:off x="470890" y="4889372"/>
              <a:ext cx="242887" cy="261935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37" name="図形 42"/>
            <p:cNvSpPr>
              <a:spLocks/>
            </p:cNvSpPr>
            <p:nvPr/>
          </p:nvSpPr>
          <p:spPr bwMode="auto">
            <a:xfrm>
              <a:off x="618527" y="4911597"/>
              <a:ext cx="276225" cy="223836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38" name="図形 43"/>
            <p:cNvSpPr>
              <a:spLocks/>
            </p:cNvSpPr>
            <p:nvPr/>
          </p:nvSpPr>
          <p:spPr bwMode="auto">
            <a:xfrm>
              <a:off x="537565" y="4886197"/>
              <a:ext cx="442912" cy="223836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39" name="図形 44"/>
            <p:cNvSpPr>
              <a:spLocks/>
            </p:cNvSpPr>
            <p:nvPr/>
          </p:nvSpPr>
          <p:spPr bwMode="auto">
            <a:xfrm>
              <a:off x="680440" y="4886197"/>
              <a:ext cx="11112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0" name="図形 45"/>
            <p:cNvSpPr>
              <a:spLocks/>
            </p:cNvSpPr>
            <p:nvPr/>
          </p:nvSpPr>
          <p:spPr bwMode="auto">
            <a:xfrm>
              <a:off x="628052" y="4827461"/>
              <a:ext cx="103188" cy="47624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1" name="図形 46"/>
            <p:cNvSpPr>
              <a:spLocks/>
            </p:cNvSpPr>
            <p:nvPr/>
          </p:nvSpPr>
          <p:spPr bwMode="auto">
            <a:xfrm>
              <a:off x="709015" y="4827461"/>
              <a:ext cx="90487" cy="47624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2" name="図形 47"/>
            <p:cNvSpPr>
              <a:spLocks/>
            </p:cNvSpPr>
            <p:nvPr/>
          </p:nvSpPr>
          <p:spPr bwMode="auto">
            <a:xfrm>
              <a:off x="153390" y="5187819"/>
              <a:ext cx="617537" cy="277810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3" name="図形 48"/>
            <p:cNvSpPr>
              <a:spLocks/>
            </p:cNvSpPr>
            <p:nvPr/>
          </p:nvSpPr>
          <p:spPr bwMode="auto">
            <a:xfrm>
              <a:off x="232765" y="4827461"/>
              <a:ext cx="1127125" cy="674680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4" name="図形 49"/>
            <p:cNvSpPr>
              <a:spLocks/>
            </p:cNvSpPr>
            <p:nvPr/>
          </p:nvSpPr>
          <p:spPr bwMode="auto">
            <a:xfrm>
              <a:off x="391515" y="5710101"/>
              <a:ext cx="720725" cy="314322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5" name="図形 50"/>
            <p:cNvSpPr>
              <a:spLocks/>
            </p:cNvSpPr>
            <p:nvPr/>
          </p:nvSpPr>
          <p:spPr bwMode="auto">
            <a:xfrm>
              <a:off x="969365" y="5486266"/>
              <a:ext cx="311150" cy="21907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6" name="図形 51"/>
            <p:cNvSpPr>
              <a:spLocks/>
            </p:cNvSpPr>
            <p:nvPr/>
          </p:nvSpPr>
          <p:spPr bwMode="auto">
            <a:xfrm>
              <a:off x="210540" y="5486266"/>
              <a:ext cx="904875" cy="520694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7" name="図形 52"/>
            <p:cNvSpPr>
              <a:spLocks/>
            </p:cNvSpPr>
            <p:nvPr/>
          </p:nvSpPr>
          <p:spPr bwMode="auto">
            <a:xfrm>
              <a:off x="16865" y="5767251"/>
              <a:ext cx="22225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8" name="図形 53"/>
            <p:cNvSpPr>
              <a:spLocks/>
            </p:cNvSpPr>
            <p:nvPr/>
          </p:nvSpPr>
          <p:spPr bwMode="auto">
            <a:xfrm>
              <a:off x="62902" y="5486266"/>
              <a:ext cx="447675" cy="276222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9" name="図形 54"/>
            <p:cNvSpPr>
              <a:spLocks/>
            </p:cNvSpPr>
            <p:nvPr/>
          </p:nvSpPr>
          <p:spPr bwMode="auto">
            <a:xfrm>
              <a:off x="367702" y="5522778"/>
              <a:ext cx="227013" cy="18732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50" name="図形 55"/>
            <p:cNvSpPr>
              <a:spLocks/>
            </p:cNvSpPr>
            <p:nvPr/>
          </p:nvSpPr>
          <p:spPr bwMode="auto">
            <a:xfrm>
              <a:off x="83540" y="5459279"/>
              <a:ext cx="942975" cy="307972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51" name="図形 56"/>
            <p:cNvSpPr>
              <a:spLocks/>
            </p:cNvSpPr>
            <p:nvPr/>
          </p:nvSpPr>
          <p:spPr bwMode="auto">
            <a:xfrm>
              <a:off x="89890" y="5746613"/>
              <a:ext cx="965200" cy="319084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52" name="図形 57"/>
            <p:cNvSpPr>
              <a:spLocks/>
            </p:cNvSpPr>
            <p:nvPr/>
          </p:nvSpPr>
          <p:spPr bwMode="auto">
            <a:xfrm>
              <a:off x="839190" y="5757726"/>
              <a:ext cx="236537" cy="198435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53" name="図形 58"/>
            <p:cNvSpPr>
              <a:spLocks/>
            </p:cNvSpPr>
            <p:nvPr/>
          </p:nvSpPr>
          <p:spPr bwMode="auto">
            <a:xfrm>
              <a:off x="702665" y="5778362"/>
              <a:ext cx="352425" cy="203198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54" name="図形 59"/>
            <p:cNvSpPr>
              <a:spLocks/>
            </p:cNvSpPr>
            <p:nvPr/>
          </p:nvSpPr>
          <p:spPr bwMode="auto">
            <a:xfrm>
              <a:off x="561377" y="5762488"/>
              <a:ext cx="514350" cy="255585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55" name="図形 60"/>
            <p:cNvSpPr>
              <a:spLocks/>
            </p:cNvSpPr>
            <p:nvPr/>
          </p:nvSpPr>
          <p:spPr bwMode="auto">
            <a:xfrm>
              <a:off x="794740" y="5810112"/>
              <a:ext cx="338137" cy="177798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56" name="図形 61"/>
            <p:cNvSpPr>
              <a:spLocks/>
            </p:cNvSpPr>
            <p:nvPr/>
          </p:nvSpPr>
          <p:spPr bwMode="auto">
            <a:xfrm>
              <a:off x="901102" y="5767251"/>
              <a:ext cx="265113" cy="198435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57" name="図形 62"/>
            <p:cNvSpPr>
              <a:spLocks/>
            </p:cNvSpPr>
            <p:nvPr/>
          </p:nvSpPr>
          <p:spPr bwMode="auto">
            <a:xfrm>
              <a:off x="940790" y="5746613"/>
              <a:ext cx="306387" cy="209548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58" name="図形 63"/>
            <p:cNvSpPr>
              <a:spLocks/>
            </p:cNvSpPr>
            <p:nvPr/>
          </p:nvSpPr>
          <p:spPr bwMode="auto">
            <a:xfrm>
              <a:off x="985240" y="5522778"/>
              <a:ext cx="517525" cy="406396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59" name="図形 64"/>
            <p:cNvSpPr>
              <a:spLocks/>
            </p:cNvSpPr>
            <p:nvPr/>
          </p:nvSpPr>
          <p:spPr bwMode="auto">
            <a:xfrm>
              <a:off x="1036040" y="5710101"/>
              <a:ext cx="312737" cy="214310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60" name="図形 65"/>
            <p:cNvSpPr>
              <a:spLocks/>
            </p:cNvSpPr>
            <p:nvPr/>
          </p:nvSpPr>
          <p:spPr bwMode="auto">
            <a:xfrm>
              <a:off x="1099540" y="5527540"/>
              <a:ext cx="454025" cy="380996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61" name="図形 66"/>
            <p:cNvSpPr>
              <a:spLocks/>
            </p:cNvSpPr>
            <p:nvPr/>
          </p:nvSpPr>
          <p:spPr bwMode="auto">
            <a:xfrm>
              <a:off x="1166215" y="5506903"/>
              <a:ext cx="487362" cy="401633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62" name="図形 67"/>
            <p:cNvSpPr>
              <a:spLocks/>
            </p:cNvSpPr>
            <p:nvPr/>
          </p:nvSpPr>
          <p:spPr bwMode="auto">
            <a:xfrm>
              <a:off x="1247177" y="5511665"/>
              <a:ext cx="533400" cy="396871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63" name="図形 68"/>
            <p:cNvSpPr>
              <a:spLocks/>
            </p:cNvSpPr>
            <p:nvPr/>
          </p:nvSpPr>
          <p:spPr bwMode="auto">
            <a:xfrm>
              <a:off x="1547216" y="5919649"/>
              <a:ext cx="6350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64" name="図形 69"/>
            <p:cNvSpPr>
              <a:spLocks/>
            </p:cNvSpPr>
            <p:nvPr/>
          </p:nvSpPr>
          <p:spPr bwMode="auto">
            <a:xfrm>
              <a:off x="1309091" y="5502140"/>
              <a:ext cx="641350" cy="417508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65" name="図形 70"/>
            <p:cNvSpPr>
              <a:spLocks/>
            </p:cNvSpPr>
            <p:nvPr/>
          </p:nvSpPr>
          <p:spPr bwMode="auto">
            <a:xfrm>
              <a:off x="1031277" y="5135432"/>
              <a:ext cx="1144588" cy="773103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66" name="図形 71"/>
            <p:cNvSpPr>
              <a:spLocks/>
            </p:cNvSpPr>
            <p:nvPr/>
          </p:nvSpPr>
          <p:spPr bwMode="auto">
            <a:xfrm>
              <a:off x="1871066" y="5459279"/>
              <a:ext cx="430212" cy="220660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67" name="図形 72"/>
            <p:cNvSpPr>
              <a:spLocks/>
            </p:cNvSpPr>
            <p:nvPr/>
          </p:nvSpPr>
          <p:spPr bwMode="auto">
            <a:xfrm>
              <a:off x="2080616" y="5470391"/>
              <a:ext cx="288925" cy="19843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68" name="図形 73"/>
            <p:cNvSpPr>
              <a:spLocks/>
            </p:cNvSpPr>
            <p:nvPr/>
          </p:nvSpPr>
          <p:spPr bwMode="auto">
            <a:xfrm>
              <a:off x="1439266" y="5705338"/>
              <a:ext cx="471487" cy="198436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69" name="図形 74"/>
            <p:cNvSpPr>
              <a:spLocks/>
            </p:cNvSpPr>
            <p:nvPr/>
          </p:nvSpPr>
          <p:spPr bwMode="auto">
            <a:xfrm>
              <a:off x="1694853" y="5443404"/>
              <a:ext cx="754063" cy="444495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70" name="図形 75"/>
            <p:cNvSpPr>
              <a:spLocks/>
            </p:cNvSpPr>
            <p:nvPr/>
          </p:nvSpPr>
          <p:spPr bwMode="auto">
            <a:xfrm>
              <a:off x="1785341" y="5689463"/>
              <a:ext cx="385762" cy="19843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71" name="図形 76"/>
            <p:cNvSpPr>
              <a:spLocks/>
            </p:cNvSpPr>
            <p:nvPr/>
          </p:nvSpPr>
          <p:spPr bwMode="auto">
            <a:xfrm>
              <a:off x="1904403" y="5459279"/>
              <a:ext cx="815975" cy="423857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72" name="図形 77"/>
            <p:cNvSpPr>
              <a:spLocks/>
            </p:cNvSpPr>
            <p:nvPr/>
          </p:nvSpPr>
          <p:spPr bwMode="auto">
            <a:xfrm>
              <a:off x="1723428" y="5302118"/>
              <a:ext cx="1082675" cy="387346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73" name="図形 78"/>
            <p:cNvSpPr>
              <a:spLocks/>
            </p:cNvSpPr>
            <p:nvPr/>
          </p:nvSpPr>
          <p:spPr bwMode="auto">
            <a:xfrm>
              <a:off x="1961553" y="5313231"/>
              <a:ext cx="350838" cy="114299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74" name="図形 79"/>
            <p:cNvSpPr>
              <a:spLocks/>
            </p:cNvSpPr>
            <p:nvPr/>
          </p:nvSpPr>
          <p:spPr bwMode="auto">
            <a:xfrm>
              <a:off x="2753716" y="5443404"/>
              <a:ext cx="409575" cy="277809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75" name="図形 80"/>
            <p:cNvSpPr>
              <a:spLocks/>
            </p:cNvSpPr>
            <p:nvPr/>
          </p:nvSpPr>
          <p:spPr bwMode="auto">
            <a:xfrm>
              <a:off x="3893542" y="5360855"/>
              <a:ext cx="322262" cy="269872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76" name="図形 81"/>
            <p:cNvSpPr>
              <a:spLocks/>
            </p:cNvSpPr>
            <p:nvPr/>
          </p:nvSpPr>
          <p:spPr bwMode="auto">
            <a:xfrm>
              <a:off x="3671291" y="5329105"/>
              <a:ext cx="477837" cy="328608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77" name="図形 82"/>
            <p:cNvSpPr>
              <a:spLocks/>
            </p:cNvSpPr>
            <p:nvPr/>
          </p:nvSpPr>
          <p:spPr bwMode="auto">
            <a:xfrm>
              <a:off x="3622078" y="5365617"/>
              <a:ext cx="322263" cy="292097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78" name="図形 83"/>
            <p:cNvSpPr>
              <a:spLocks/>
            </p:cNvSpPr>
            <p:nvPr/>
          </p:nvSpPr>
          <p:spPr bwMode="auto">
            <a:xfrm>
              <a:off x="3196628" y="5344980"/>
              <a:ext cx="555625" cy="334958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79" name="図形 84"/>
            <p:cNvSpPr>
              <a:spLocks/>
            </p:cNvSpPr>
            <p:nvPr/>
          </p:nvSpPr>
          <p:spPr bwMode="auto">
            <a:xfrm>
              <a:off x="3048991" y="5908536"/>
              <a:ext cx="4762" cy="1111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80" name="図形 85"/>
            <p:cNvSpPr>
              <a:spLocks/>
            </p:cNvSpPr>
            <p:nvPr/>
          </p:nvSpPr>
          <p:spPr bwMode="auto">
            <a:xfrm>
              <a:off x="16865" y="6065697"/>
              <a:ext cx="90487" cy="2063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81" name="図形 86"/>
            <p:cNvSpPr>
              <a:spLocks/>
            </p:cNvSpPr>
            <p:nvPr/>
          </p:nvSpPr>
          <p:spPr bwMode="auto">
            <a:xfrm>
              <a:off x="3110903" y="5402130"/>
              <a:ext cx="260350" cy="280984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82" name="図形 87"/>
            <p:cNvSpPr>
              <a:spLocks/>
            </p:cNvSpPr>
            <p:nvPr/>
          </p:nvSpPr>
          <p:spPr bwMode="auto">
            <a:xfrm>
              <a:off x="16865" y="6029185"/>
              <a:ext cx="493712" cy="57149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</p:grpSp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57200" y="132079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0" y="196056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5025" y="1320799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5" y="1960561"/>
            <a:ext cx="4039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83" name="図形 6"/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D474C-E398-4656-A4BB-96196B1263FC}" type="datetimeFigureOut">
              <a:rPr lang="en-US"/>
              <a:pPr>
                <a:defRPr/>
              </a:pPr>
              <a:t>11.05.2019</a:t>
            </a:fld>
            <a:endParaRPr lang="en-US"/>
          </a:p>
        </p:txBody>
      </p:sp>
      <p:sp>
        <p:nvSpPr>
          <p:cNvPr id="84" name="図形 7"/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39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5" name="図形 8"/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3121B-E1E1-4BE6-81FB-81565400A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528638" y="2501900"/>
            <a:ext cx="8229600" cy="1143000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正方形/長方形 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35157-6D6A-4F09-9036-6B7410B3AA8B}" type="datetimeFigureOut">
              <a:rPr lang="en-US"/>
              <a:pPr>
                <a:defRPr/>
              </a:pPr>
              <a:t>11.05.2019</a:t>
            </a:fld>
            <a:endParaRPr lang="en-US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正方形/長方形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7B871-EBCE-40EA-AA6C-07011694D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3BF6A-EC96-48E1-865E-7B92A2315272}" type="datetimeFigureOut">
              <a:rPr lang="en-US"/>
              <a:pPr>
                <a:defRPr/>
              </a:pPr>
              <a:t>11.05.2019</a:t>
            </a:fld>
            <a:endParaRPr lang="en-US"/>
          </a:p>
        </p:txBody>
      </p:sp>
      <p:sp>
        <p:nvSpPr>
          <p:cNvPr id="3" name="正方形/長方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正方形/長方形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D30F3-48F7-41C1-8925-4E1CB08C16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47647" y="785794"/>
            <a:ext cx="276703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357554" y="785794"/>
            <a:ext cx="4572032" cy="56436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2" y="2000240"/>
            <a:ext cx="2767032" cy="44291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9AD96-33C9-4AED-AEFE-5845B58D35DD}" type="datetimeFigureOut">
              <a:rPr lang="en-US"/>
              <a:pPr>
                <a:defRPr/>
              </a:pPr>
              <a:t>11.05.2019</a:t>
            </a:fld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39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ACF6C-302D-43C0-AFCC-3B98F55D65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2214546" y="285728"/>
            <a:ext cx="4786346" cy="5413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 dirty="0"/>
          </a:p>
        </p:txBody>
      </p:sp>
      <p:sp useBgFill="1">
        <p:nvSpPr>
          <p:cNvPr id="3" name="図形 2"/>
          <p:cNvSpPr>
            <a:spLocks noGrp="1"/>
          </p:cNvSpPr>
          <p:nvPr>
            <p:ph type="pic" idx="1"/>
          </p:nvPr>
        </p:nvSpPr>
        <p:spPr>
          <a:xfrm>
            <a:off x="2433623" y="1142984"/>
            <a:ext cx="4357718" cy="3438395"/>
          </a:xfrm>
          <a:noFill/>
          <a:ln w="254000" cap="flat" cmpd="sng">
            <a:gradFill>
              <a:gsLst>
                <a:gs pos="0">
                  <a:schemeClr val="bg1"/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prstDash val="solid"/>
            <a:beve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ja-JP" noProof="0" smtClean="0"/>
              <a:t>Click icon to add picture</a:t>
            </a:r>
            <a:endParaRPr lang="ja-JP" altLang="en-US" noProof="0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928794" y="4929199"/>
            <a:ext cx="5642016" cy="10414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dirty="0"/>
          </a:p>
        </p:txBody>
      </p:sp>
      <p:sp>
        <p:nvSpPr>
          <p:cNvPr id="5" name="図形 8"/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0977A-2906-425A-A542-65C7F8756EE9}" type="datetimeFigureOut">
              <a:rPr lang="en-US"/>
              <a:pPr>
                <a:defRPr/>
              </a:pPr>
              <a:t>11.05.2019</a:t>
            </a:fld>
            <a:endParaRPr lang="en-US"/>
          </a:p>
        </p:txBody>
      </p:sp>
      <p:sp>
        <p:nvSpPr>
          <p:cNvPr id="6" name="図形 9"/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39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図形 10"/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54973-658B-44B3-971A-9C8CE507E5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1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2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3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8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9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正方形/長方形 189"/>
          <p:cNvSpPr/>
          <p:nvPr/>
        </p:nvSpPr>
        <p:spPr>
          <a:xfrm>
            <a:off x="-9525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/>
          </a:p>
        </p:txBody>
      </p:sp>
      <p:sp>
        <p:nvSpPr>
          <p:cNvPr id="166" name="図形 165"/>
          <p:cNvSpPr>
            <a:spLocks/>
          </p:cNvSpPr>
          <p:nvPr/>
        </p:nvSpPr>
        <p:spPr bwMode="auto">
          <a:xfrm>
            <a:off x="3929063" y="0"/>
            <a:ext cx="5214937" cy="3382963"/>
          </a:xfrm>
          <a:custGeom>
            <a:avLst/>
            <a:gdLst/>
            <a:ahLst/>
            <a:cxnLst>
              <a:cxn ang="0">
                <a:pos x="3574" y="25"/>
              </a:cxn>
              <a:cxn ang="0">
                <a:pos x="3628" y="83"/>
              </a:cxn>
              <a:cxn ang="0">
                <a:pos x="3611" y="121"/>
              </a:cxn>
              <a:cxn ang="0">
                <a:pos x="3278" y="166"/>
              </a:cxn>
              <a:cxn ang="0">
                <a:pos x="2987" y="220"/>
              </a:cxn>
              <a:cxn ang="0">
                <a:pos x="2896" y="274"/>
              </a:cxn>
              <a:cxn ang="0">
                <a:pos x="2887" y="320"/>
              </a:cxn>
              <a:cxn ang="0">
                <a:pos x="2987" y="374"/>
              </a:cxn>
              <a:cxn ang="0">
                <a:pos x="3407" y="403"/>
              </a:cxn>
              <a:cxn ang="0">
                <a:pos x="3732" y="399"/>
              </a:cxn>
              <a:cxn ang="0">
                <a:pos x="3607" y="2391"/>
              </a:cxn>
              <a:cxn ang="0">
                <a:pos x="3199" y="2262"/>
              </a:cxn>
              <a:cxn ang="0">
                <a:pos x="3041" y="2159"/>
              </a:cxn>
              <a:cxn ang="0">
                <a:pos x="2991" y="2050"/>
              </a:cxn>
              <a:cxn ang="0">
                <a:pos x="3000" y="1992"/>
              </a:cxn>
              <a:cxn ang="0">
                <a:pos x="3054" y="1905"/>
              </a:cxn>
              <a:cxn ang="0">
                <a:pos x="3158" y="1826"/>
              </a:cxn>
              <a:cxn ang="0">
                <a:pos x="3183" y="1768"/>
              </a:cxn>
              <a:cxn ang="0">
                <a:pos x="3158" y="1684"/>
              </a:cxn>
              <a:cxn ang="0">
                <a:pos x="3099" y="1576"/>
              </a:cxn>
              <a:cxn ang="0">
                <a:pos x="2950" y="1497"/>
              </a:cxn>
              <a:cxn ang="0">
                <a:pos x="2779" y="1439"/>
              </a:cxn>
              <a:cxn ang="0">
                <a:pos x="2679" y="1364"/>
              </a:cxn>
              <a:cxn ang="0">
                <a:pos x="2654" y="1281"/>
              </a:cxn>
              <a:cxn ang="0">
                <a:pos x="2667" y="1194"/>
              </a:cxn>
              <a:cxn ang="0">
                <a:pos x="2600" y="1106"/>
              </a:cxn>
              <a:cxn ang="0">
                <a:pos x="2459" y="1077"/>
              </a:cxn>
              <a:cxn ang="0">
                <a:pos x="2005" y="1119"/>
              </a:cxn>
              <a:cxn ang="0">
                <a:pos x="1835" y="1102"/>
              </a:cxn>
              <a:cxn ang="0">
                <a:pos x="1743" y="1052"/>
              </a:cxn>
              <a:cxn ang="0">
                <a:pos x="1689" y="957"/>
              </a:cxn>
              <a:cxn ang="0">
                <a:pos x="1697" y="840"/>
              </a:cxn>
              <a:cxn ang="0">
                <a:pos x="1689" y="736"/>
              </a:cxn>
              <a:cxn ang="0">
                <a:pos x="1627" y="690"/>
              </a:cxn>
              <a:cxn ang="0">
                <a:pos x="1544" y="690"/>
              </a:cxn>
              <a:cxn ang="0">
                <a:pos x="1460" y="665"/>
              </a:cxn>
              <a:cxn ang="0">
                <a:pos x="1423" y="620"/>
              </a:cxn>
              <a:cxn ang="0">
                <a:pos x="1323" y="607"/>
              </a:cxn>
              <a:cxn ang="0">
                <a:pos x="1281" y="624"/>
              </a:cxn>
              <a:cxn ang="0">
                <a:pos x="1161" y="599"/>
              </a:cxn>
              <a:cxn ang="0">
                <a:pos x="1003" y="553"/>
              </a:cxn>
              <a:cxn ang="0">
                <a:pos x="928" y="578"/>
              </a:cxn>
              <a:cxn ang="0">
                <a:pos x="865" y="653"/>
              </a:cxn>
              <a:cxn ang="0">
                <a:pos x="845" y="724"/>
              </a:cxn>
              <a:cxn ang="0">
                <a:pos x="853" y="844"/>
              </a:cxn>
              <a:cxn ang="0">
                <a:pos x="803" y="936"/>
              </a:cxn>
              <a:cxn ang="0">
                <a:pos x="608" y="1027"/>
              </a:cxn>
              <a:cxn ang="0">
                <a:pos x="458" y="1048"/>
              </a:cxn>
              <a:cxn ang="0">
                <a:pos x="325" y="982"/>
              </a:cxn>
              <a:cxn ang="0">
                <a:pos x="233" y="786"/>
              </a:cxn>
              <a:cxn ang="0">
                <a:pos x="229" y="674"/>
              </a:cxn>
              <a:cxn ang="0">
                <a:pos x="287" y="570"/>
              </a:cxn>
              <a:cxn ang="0">
                <a:pos x="316" y="487"/>
              </a:cxn>
              <a:cxn ang="0">
                <a:pos x="246" y="441"/>
              </a:cxn>
              <a:cxn ang="0">
                <a:pos x="146" y="370"/>
              </a:cxn>
              <a:cxn ang="0">
                <a:pos x="104" y="287"/>
              </a:cxn>
              <a:cxn ang="0">
                <a:pos x="133" y="208"/>
              </a:cxn>
              <a:cxn ang="0">
                <a:pos x="162" y="154"/>
              </a:cxn>
              <a:cxn ang="0">
                <a:pos x="133" y="112"/>
              </a:cxn>
              <a:cxn ang="0">
                <a:pos x="42" y="83"/>
              </a:cxn>
              <a:cxn ang="0">
                <a:pos x="0" y="29"/>
              </a:cxn>
              <a:cxn ang="0">
                <a:pos x="179" y="0"/>
              </a:cxn>
            </a:cxnLst>
            <a:rect l="0" t="0" r="0" b="0"/>
            <a:pathLst>
              <a:path w="3732" h="2421">
                <a:moveTo>
                  <a:pt x="179" y="0"/>
                </a:moveTo>
                <a:lnTo>
                  <a:pt x="3553" y="4"/>
                </a:lnTo>
                <a:lnTo>
                  <a:pt x="3574" y="25"/>
                </a:lnTo>
                <a:lnTo>
                  <a:pt x="3599" y="37"/>
                </a:lnTo>
                <a:lnTo>
                  <a:pt x="3624" y="58"/>
                </a:lnTo>
                <a:lnTo>
                  <a:pt x="3628" y="83"/>
                </a:lnTo>
                <a:lnTo>
                  <a:pt x="3628" y="96"/>
                </a:lnTo>
                <a:lnTo>
                  <a:pt x="3624" y="108"/>
                </a:lnTo>
                <a:lnTo>
                  <a:pt x="3611" y="121"/>
                </a:lnTo>
                <a:lnTo>
                  <a:pt x="3594" y="125"/>
                </a:lnTo>
                <a:lnTo>
                  <a:pt x="3528" y="150"/>
                </a:lnTo>
                <a:lnTo>
                  <a:pt x="3278" y="166"/>
                </a:lnTo>
                <a:lnTo>
                  <a:pt x="3099" y="191"/>
                </a:lnTo>
                <a:lnTo>
                  <a:pt x="3029" y="204"/>
                </a:lnTo>
                <a:lnTo>
                  <a:pt x="2987" y="220"/>
                </a:lnTo>
                <a:lnTo>
                  <a:pt x="2975" y="225"/>
                </a:lnTo>
                <a:lnTo>
                  <a:pt x="2933" y="245"/>
                </a:lnTo>
                <a:lnTo>
                  <a:pt x="2896" y="274"/>
                </a:lnTo>
                <a:lnTo>
                  <a:pt x="2887" y="291"/>
                </a:lnTo>
                <a:lnTo>
                  <a:pt x="2879" y="316"/>
                </a:lnTo>
                <a:lnTo>
                  <a:pt x="2887" y="320"/>
                </a:lnTo>
                <a:lnTo>
                  <a:pt x="2916" y="345"/>
                </a:lnTo>
                <a:lnTo>
                  <a:pt x="2945" y="362"/>
                </a:lnTo>
                <a:lnTo>
                  <a:pt x="2987" y="374"/>
                </a:lnTo>
                <a:lnTo>
                  <a:pt x="3045" y="387"/>
                </a:lnTo>
                <a:lnTo>
                  <a:pt x="3116" y="391"/>
                </a:lnTo>
                <a:lnTo>
                  <a:pt x="3407" y="403"/>
                </a:lnTo>
                <a:lnTo>
                  <a:pt x="3624" y="403"/>
                </a:lnTo>
                <a:lnTo>
                  <a:pt x="3694" y="403"/>
                </a:lnTo>
                <a:lnTo>
                  <a:pt x="3732" y="399"/>
                </a:lnTo>
                <a:lnTo>
                  <a:pt x="3732" y="1410"/>
                </a:lnTo>
                <a:lnTo>
                  <a:pt x="3732" y="2421"/>
                </a:lnTo>
                <a:lnTo>
                  <a:pt x="3607" y="2391"/>
                </a:lnTo>
                <a:lnTo>
                  <a:pt x="3482" y="2362"/>
                </a:lnTo>
                <a:lnTo>
                  <a:pt x="3336" y="2321"/>
                </a:lnTo>
                <a:lnTo>
                  <a:pt x="3199" y="2262"/>
                </a:lnTo>
                <a:lnTo>
                  <a:pt x="3137" y="2229"/>
                </a:lnTo>
                <a:lnTo>
                  <a:pt x="3087" y="2196"/>
                </a:lnTo>
                <a:lnTo>
                  <a:pt x="3041" y="2159"/>
                </a:lnTo>
                <a:lnTo>
                  <a:pt x="3012" y="2117"/>
                </a:lnTo>
                <a:lnTo>
                  <a:pt x="2991" y="2071"/>
                </a:lnTo>
                <a:lnTo>
                  <a:pt x="2991" y="2050"/>
                </a:lnTo>
                <a:lnTo>
                  <a:pt x="2991" y="2030"/>
                </a:lnTo>
                <a:lnTo>
                  <a:pt x="2991" y="2017"/>
                </a:lnTo>
                <a:lnTo>
                  <a:pt x="3000" y="1992"/>
                </a:lnTo>
                <a:lnTo>
                  <a:pt x="3004" y="1967"/>
                </a:lnTo>
                <a:lnTo>
                  <a:pt x="3020" y="1938"/>
                </a:lnTo>
                <a:lnTo>
                  <a:pt x="3054" y="1905"/>
                </a:lnTo>
                <a:lnTo>
                  <a:pt x="3095" y="1867"/>
                </a:lnTo>
                <a:lnTo>
                  <a:pt x="3149" y="1838"/>
                </a:lnTo>
                <a:lnTo>
                  <a:pt x="3158" y="1826"/>
                </a:lnTo>
                <a:lnTo>
                  <a:pt x="3178" y="1801"/>
                </a:lnTo>
                <a:lnTo>
                  <a:pt x="3183" y="1784"/>
                </a:lnTo>
                <a:lnTo>
                  <a:pt x="3183" y="1768"/>
                </a:lnTo>
                <a:lnTo>
                  <a:pt x="3183" y="1743"/>
                </a:lnTo>
                <a:lnTo>
                  <a:pt x="3170" y="1713"/>
                </a:lnTo>
                <a:lnTo>
                  <a:pt x="3158" y="1684"/>
                </a:lnTo>
                <a:lnTo>
                  <a:pt x="3149" y="1655"/>
                </a:lnTo>
                <a:lnTo>
                  <a:pt x="3124" y="1614"/>
                </a:lnTo>
                <a:lnTo>
                  <a:pt x="3099" y="1576"/>
                </a:lnTo>
                <a:lnTo>
                  <a:pt x="3062" y="1539"/>
                </a:lnTo>
                <a:lnTo>
                  <a:pt x="3012" y="1518"/>
                </a:lnTo>
                <a:lnTo>
                  <a:pt x="2950" y="1497"/>
                </a:lnTo>
                <a:lnTo>
                  <a:pt x="2896" y="1489"/>
                </a:lnTo>
                <a:lnTo>
                  <a:pt x="2837" y="1468"/>
                </a:lnTo>
                <a:lnTo>
                  <a:pt x="2779" y="1439"/>
                </a:lnTo>
                <a:lnTo>
                  <a:pt x="2721" y="1406"/>
                </a:lnTo>
                <a:lnTo>
                  <a:pt x="2696" y="1385"/>
                </a:lnTo>
                <a:lnTo>
                  <a:pt x="2679" y="1364"/>
                </a:lnTo>
                <a:lnTo>
                  <a:pt x="2667" y="1339"/>
                </a:lnTo>
                <a:lnTo>
                  <a:pt x="2654" y="1310"/>
                </a:lnTo>
                <a:lnTo>
                  <a:pt x="2654" y="1281"/>
                </a:lnTo>
                <a:lnTo>
                  <a:pt x="2667" y="1244"/>
                </a:lnTo>
                <a:lnTo>
                  <a:pt x="2667" y="1219"/>
                </a:lnTo>
                <a:lnTo>
                  <a:pt x="2667" y="1194"/>
                </a:lnTo>
                <a:lnTo>
                  <a:pt x="2654" y="1160"/>
                </a:lnTo>
                <a:lnTo>
                  <a:pt x="2638" y="1131"/>
                </a:lnTo>
                <a:lnTo>
                  <a:pt x="2600" y="1106"/>
                </a:lnTo>
                <a:lnTo>
                  <a:pt x="2554" y="1090"/>
                </a:lnTo>
                <a:lnTo>
                  <a:pt x="2480" y="1081"/>
                </a:lnTo>
                <a:lnTo>
                  <a:pt x="2459" y="1077"/>
                </a:lnTo>
                <a:lnTo>
                  <a:pt x="2380" y="1077"/>
                </a:lnTo>
                <a:lnTo>
                  <a:pt x="2230" y="1090"/>
                </a:lnTo>
                <a:lnTo>
                  <a:pt x="2005" y="1119"/>
                </a:lnTo>
                <a:lnTo>
                  <a:pt x="1947" y="1119"/>
                </a:lnTo>
                <a:lnTo>
                  <a:pt x="1893" y="1110"/>
                </a:lnTo>
                <a:lnTo>
                  <a:pt x="1835" y="1102"/>
                </a:lnTo>
                <a:lnTo>
                  <a:pt x="1797" y="1090"/>
                </a:lnTo>
                <a:lnTo>
                  <a:pt x="1768" y="1069"/>
                </a:lnTo>
                <a:lnTo>
                  <a:pt x="1743" y="1052"/>
                </a:lnTo>
                <a:lnTo>
                  <a:pt x="1718" y="1023"/>
                </a:lnTo>
                <a:lnTo>
                  <a:pt x="1702" y="994"/>
                </a:lnTo>
                <a:lnTo>
                  <a:pt x="1689" y="957"/>
                </a:lnTo>
                <a:lnTo>
                  <a:pt x="1685" y="915"/>
                </a:lnTo>
                <a:lnTo>
                  <a:pt x="1689" y="869"/>
                </a:lnTo>
                <a:lnTo>
                  <a:pt x="1697" y="840"/>
                </a:lnTo>
                <a:lnTo>
                  <a:pt x="1702" y="803"/>
                </a:lnTo>
                <a:lnTo>
                  <a:pt x="1697" y="774"/>
                </a:lnTo>
                <a:lnTo>
                  <a:pt x="1689" y="736"/>
                </a:lnTo>
                <a:lnTo>
                  <a:pt x="1668" y="707"/>
                </a:lnTo>
                <a:lnTo>
                  <a:pt x="1648" y="695"/>
                </a:lnTo>
                <a:lnTo>
                  <a:pt x="1627" y="690"/>
                </a:lnTo>
                <a:lnTo>
                  <a:pt x="1593" y="690"/>
                </a:lnTo>
                <a:lnTo>
                  <a:pt x="1560" y="690"/>
                </a:lnTo>
                <a:lnTo>
                  <a:pt x="1544" y="690"/>
                </a:lnTo>
                <a:lnTo>
                  <a:pt x="1502" y="682"/>
                </a:lnTo>
                <a:lnTo>
                  <a:pt x="1481" y="678"/>
                </a:lnTo>
                <a:lnTo>
                  <a:pt x="1460" y="665"/>
                </a:lnTo>
                <a:lnTo>
                  <a:pt x="1448" y="649"/>
                </a:lnTo>
                <a:lnTo>
                  <a:pt x="1435" y="624"/>
                </a:lnTo>
                <a:lnTo>
                  <a:pt x="1423" y="620"/>
                </a:lnTo>
                <a:lnTo>
                  <a:pt x="1385" y="607"/>
                </a:lnTo>
                <a:lnTo>
                  <a:pt x="1344" y="599"/>
                </a:lnTo>
                <a:lnTo>
                  <a:pt x="1323" y="607"/>
                </a:lnTo>
                <a:lnTo>
                  <a:pt x="1298" y="611"/>
                </a:lnTo>
                <a:lnTo>
                  <a:pt x="1294" y="620"/>
                </a:lnTo>
                <a:lnTo>
                  <a:pt x="1281" y="624"/>
                </a:lnTo>
                <a:lnTo>
                  <a:pt x="1252" y="632"/>
                </a:lnTo>
                <a:lnTo>
                  <a:pt x="1190" y="620"/>
                </a:lnTo>
                <a:lnTo>
                  <a:pt x="1161" y="599"/>
                </a:lnTo>
                <a:lnTo>
                  <a:pt x="1090" y="566"/>
                </a:lnTo>
                <a:lnTo>
                  <a:pt x="1044" y="553"/>
                </a:lnTo>
                <a:lnTo>
                  <a:pt x="1003" y="553"/>
                </a:lnTo>
                <a:lnTo>
                  <a:pt x="961" y="557"/>
                </a:lnTo>
                <a:lnTo>
                  <a:pt x="940" y="566"/>
                </a:lnTo>
                <a:lnTo>
                  <a:pt x="928" y="578"/>
                </a:lnTo>
                <a:lnTo>
                  <a:pt x="911" y="595"/>
                </a:lnTo>
                <a:lnTo>
                  <a:pt x="878" y="632"/>
                </a:lnTo>
                <a:lnTo>
                  <a:pt x="865" y="653"/>
                </a:lnTo>
                <a:lnTo>
                  <a:pt x="845" y="678"/>
                </a:lnTo>
                <a:lnTo>
                  <a:pt x="840" y="703"/>
                </a:lnTo>
                <a:lnTo>
                  <a:pt x="845" y="724"/>
                </a:lnTo>
                <a:lnTo>
                  <a:pt x="853" y="749"/>
                </a:lnTo>
                <a:lnTo>
                  <a:pt x="853" y="811"/>
                </a:lnTo>
                <a:lnTo>
                  <a:pt x="853" y="844"/>
                </a:lnTo>
                <a:lnTo>
                  <a:pt x="840" y="882"/>
                </a:lnTo>
                <a:lnTo>
                  <a:pt x="828" y="911"/>
                </a:lnTo>
                <a:lnTo>
                  <a:pt x="803" y="936"/>
                </a:lnTo>
                <a:lnTo>
                  <a:pt x="728" y="982"/>
                </a:lnTo>
                <a:lnTo>
                  <a:pt x="649" y="1019"/>
                </a:lnTo>
                <a:lnTo>
                  <a:pt x="608" y="1027"/>
                </a:lnTo>
                <a:lnTo>
                  <a:pt x="562" y="1040"/>
                </a:lnTo>
                <a:lnTo>
                  <a:pt x="508" y="1048"/>
                </a:lnTo>
                <a:lnTo>
                  <a:pt x="458" y="1048"/>
                </a:lnTo>
                <a:lnTo>
                  <a:pt x="412" y="1036"/>
                </a:lnTo>
                <a:lnTo>
                  <a:pt x="366" y="1011"/>
                </a:lnTo>
                <a:lnTo>
                  <a:pt x="325" y="982"/>
                </a:lnTo>
                <a:lnTo>
                  <a:pt x="287" y="936"/>
                </a:lnTo>
                <a:lnTo>
                  <a:pt x="258" y="869"/>
                </a:lnTo>
                <a:lnTo>
                  <a:pt x="233" y="786"/>
                </a:lnTo>
                <a:lnTo>
                  <a:pt x="229" y="761"/>
                </a:lnTo>
                <a:lnTo>
                  <a:pt x="221" y="707"/>
                </a:lnTo>
                <a:lnTo>
                  <a:pt x="229" y="674"/>
                </a:lnTo>
                <a:lnTo>
                  <a:pt x="241" y="636"/>
                </a:lnTo>
                <a:lnTo>
                  <a:pt x="258" y="599"/>
                </a:lnTo>
                <a:lnTo>
                  <a:pt x="287" y="570"/>
                </a:lnTo>
                <a:lnTo>
                  <a:pt x="300" y="553"/>
                </a:lnTo>
                <a:lnTo>
                  <a:pt x="316" y="512"/>
                </a:lnTo>
                <a:lnTo>
                  <a:pt x="316" y="487"/>
                </a:lnTo>
                <a:lnTo>
                  <a:pt x="304" y="470"/>
                </a:lnTo>
                <a:lnTo>
                  <a:pt x="287" y="453"/>
                </a:lnTo>
                <a:lnTo>
                  <a:pt x="246" y="441"/>
                </a:lnTo>
                <a:lnTo>
                  <a:pt x="208" y="416"/>
                </a:lnTo>
                <a:lnTo>
                  <a:pt x="179" y="403"/>
                </a:lnTo>
                <a:lnTo>
                  <a:pt x="146" y="370"/>
                </a:lnTo>
                <a:lnTo>
                  <a:pt x="117" y="333"/>
                </a:lnTo>
                <a:lnTo>
                  <a:pt x="108" y="308"/>
                </a:lnTo>
                <a:lnTo>
                  <a:pt x="104" y="287"/>
                </a:lnTo>
                <a:lnTo>
                  <a:pt x="108" y="262"/>
                </a:lnTo>
                <a:lnTo>
                  <a:pt x="117" y="233"/>
                </a:lnTo>
                <a:lnTo>
                  <a:pt x="133" y="208"/>
                </a:lnTo>
                <a:lnTo>
                  <a:pt x="158" y="179"/>
                </a:lnTo>
                <a:lnTo>
                  <a:pt x="162" y="166"/>
                </a:lnTo>
                <a:lnTo>
                  <a:pt x="162" y="154"/>
                </a:lnTo>
                <a:lnTo>
                  <a:pt x="158" y="141"/>
                </a:lnTo>
                <a:lnTo>
                  <a:pt x="150" y="125"/>
                </a:lnTo>
                <a:lnTo>
                  <a:pt x="133" y="112"/>
                </a:lnTo>
                <a:lnTo>
                  <a:pt x="104" y="100"/>
                </a:lnTo>
                <a:lnTo>
                  <a:pt x="54" y="96"/>
                </a:lnTo>
                <a:lnTo>
                  <a:pt x="42" y="83"/>
                </a:lnTo>
                <a:lnTo>
                  <a:pt x="13" y="58"/>
                </a:lnTo>
                <a:lnTo>
                  <a:pt x="8" y="46"/>
                </a:lnTo>
                <a:lnTo>
                  <a:pt x="0" y="29"/>
                </a:lnTo>
                <a:lnTo>
                  <a:pt x="13" y="17"/>
                </a:lnTo>
                <a:lnTo>
                  <a:pt x="33" y="4"/>
                </a:lnTo>
                <a:lnTo>
                  <a:pt x="179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2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</a:endParaRPr>
          </a:p>
        </p:txBody>
      </p:sp>
      <p:sp>
        <p:nvSpPr>
          <p:cNvPr id="18" name="正方形/長方形 17"/>
          <p:cNvSpPr>
            <a:spLocks noGrp="1"/>
          </p:cNvSpPr>
          <p:nvPr>
            <p:ph type="body" idx="1"/>
          </p:nvPr>
        </p:nvSpPr>
        <p:spPr>
          <a:xfrm>
            <a:off x="466725" y="1857375"/>
            <a:ext cx="8248650" cy="45005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ja-JP" altLang="en-US" dirty="0" smtClean="0"/>
              <a:t>マスタ テキストの書式設定</a:t>
            </a:r>
            <a:endParaRPr lang="ja-JP" dirty="0"/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</a:p>
          <a:p>
            <a:pPr lvl="5"/>
            <a:r>
              <a:rPr lang="ja-JP" altLang="en-US" dirty="0" smtClean="0"/>
              <a:t>第</a:t>
            </a:r>
            <a:r>
              <a:rPr lang="en-US" altLang="ja-JP" dirty="0" smtClean="0"/>
              <a:t>6</a:t>
            </a:r>
            <a:r>
              <a:rPr lang="ja-JP" altLang="en-US" dirty="0" smtClean="0"/>
              <a:t>レベル</a:t>
            </a:r>
          </a:p>
          <a:p>
            <a:pPr lvl="6"/>
            <a:r>
              <a:rPr lang="ja-JP" altLang="en-US" dirty="0" smtClean="0"/>
              <a:t>第</a:t>
            </a:r>
            <a:r>
              <a:rPr lang="en-US" altLang="ja-JP" dirty="0" smtClean="0"/>
              <a:t>7</a:t>
            </a:r>
            <a:r>
              <a:rPr lang="ja-JP" altLang="en-US" dirty="0" smtClean="0"/>
              <a:t>レベル</a:t>
            </a:r>
          </a:p>
          <a:p>
            <a:pPr lvl="7"/>
            <a:r>
              <a:rPr lang="ja-JP" altLang="en-US" dirty="0" smtClean="0"/>
              <a:t>第</a:t>
            </a:r>
            <a:r>
              <a:rPr lang="en-US" altLang="ja-JP" dirty="0" smtClean="0"/>
              <a:t>8</a:t>
            </a:r>
            <a:r>
              <a:rPr lang="ja-JP" altLang="en-US" dirty="0" smtClean="0"/>
              <a:t>レベル</a:t>
            </a:r>
          </a:p>
          <a:p>
            <a:pPr lvl="8"/>
            <a:r>
              <a:rPr lang="ja-JP" altLang="en-US" dirty="0" smtClean="0"/>
              <a:t>第</a:t>
            </a:r>
            <a:r>
              <a:rPr lang="en-US" altLang="ja-JP" dirty="0" smtClean="0"/>
              <a:t>9</a:t>
            </a:r>
            <a:r>
              <a:rPr lang="ja-JP" altLang="en-US" dirty="0" smtClean="0"/>
              <a:t>レベル</a:t>
            </a:r>
          </a:p>
        </p:txBody>
      </p:sp>
      <p:sp>
        <p:nvSpPr>
          <p:cNvPr id="29" name="正方形/長方形 28"/>
          <p:cNvSpPr>
            <a:spLocks noGrp="1"/>
          </p:cNvSpPr>
          <p:nvPr>
            <p:ph type="dt" sz="half" idx="2"/>
          </p:nvPr>
        </p:nvSpPr>
        <p:spPr>
          <a:xfrm>
            <a:off x="4471988" y="6492875"/>
            <a:ext cx="1528762" cy="365125"/>
          </a:xfrm>
          <a:prstGeom prst="rect">
            <a:avLst/>
          </a:prstGeom>
        </p:spPr>
        <p:txBody>
          <a:bodyPr vert="horz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EAC42F05-0017-4B52-8ABD-729F681574C7}" type="datetimeFigureOut">
              <a:rPr lang="en-US"/>
              <a:pPr>
                <a:defRPr/>
              </a:pPr>
              <a:t>11.05.2019</a:t>
            </a:fld>
            <a:endParaRPr lang="en-US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3"/>
          </p:nvPr>
        </p:nvSpPr>
        <p:spPr>
          <a:xfrm>
            <a:off x="6048375" y="6492875"/>
            <a:ext cx="2395538" cy="365125"/>
          </a:xfrm>
          <a:prstGeom prst="rect">
            <a:avLst/>
          </a:prstGeom>
        </p:spPr>
        <p:txBody>
          <a:bodyPr vert="horz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正方形/長方形 9"/>
          <p:cNvSpPr>
            <a:spLocks noGrp="1"/>
          </p:cNvSpPr>
          <p:nvPr>
            <p:ph type="sldNum" sz="quarter" idx="4"/>
          </p:nvPr>
        </p:nvSpPr>
        <p:spPr>
          <a:xfrm>
            <a:off x="8501063" y="6492875"/>
            <a:ext cx="642937" cy="365125"/>
          </a:xfrm>
          <a:prstGeom prst="rect">
            <a:avLst/>
          </a:prstGeom>
        </p:spPr>
        <p:txBody>
          <a:bodyPr vert="horz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6AC19C8F-2E28-41DD-9617-909F997B31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86" name="正方形/長方形 185"/>
          <p:cNvSpPr>
            <a:spLocks noChangeArrowheads="1"/>
          </p:cNvSpPr>
          <p:nvPr/>
        </p:nvSpPr>
        <p:spPr bwMode="auto">
          <a:xfrm>
            <a:off x="8469313" y="5716588"/>
            <a:ext cx="0" cy="369887"/>
          </a:xfrm>
          <a:prstGeom prst="rect">
            <a:avLst/>
          </a:prstGeom>
          <a:solidFill>
            <a:srgbClr val="FFFFFF">
              <a:alpha val="25098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endParaRPr kumimoji="1" lang="ja-JP" altLang="ja-JP" sz="2400">
              <a:solidFill>
                <a:schemeClr val="tx1">
                  <a:alpha val="100000"/>
                </a:schemeClr>
              </a:solidFill>
              <a:latin typeface="Arial"/>
              <a:ea typeface="ＭＳ Ｐゴシック"/>
            </a:endParaRPr>
          </a:p>
        </p:txBody>
      </p:sp>
      <p:sp>
        <p:nvSpPr>
          <p:cNvPr id="22" name="正方形/長方形 21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grpSp>
        <p:nvGrpSpPr>
          <p:cNvPr id="1034" name="グループ化 11"/>
          <p:cNvGrpSpPr>
            <a:grpSpLocks/>
          </p:cNvGrpSpPr>
          <p:nvPr/>
        </p:nvGrpSpPr>
        <p:grpSpPr bwMode="auto">
          <a:xfrm>
            <a:off x="4000500" y="0"/>
            <a:ext cx="5143500" cy="2000250"/>
            <a:chOff x="2168" y="0"/>
            <a:chExt cx="3576" cy="1384"/>
          </a:xfrm>
        </p:grpSpPr>
        <p:sp>
          <p:nvSpPr>
            <p:cNvPr id="13" name="図形 12"/>
            <p:cNvSpPr>
              <a:spLocks/>
            </p:cNvSpPr>
            <p:nvPr/>
          </p:nvSpPr>
          <p:spPr bwMode="auto">
            <a:xfrm>
              <a:off x="5420" y="1043"/>
              <a:ext cx="324" cy="270"/>
            </a:xfrm>
            <a:custGeom>
              <a:avLst/>
              <a:gdLst/>
              <a:ahLst/>
              <a:cxnLst>
                <a:cxn ang="0">
                  <a:pos x="12" y="112"/>
                </a:cxn>
                <a:cxn ang="0">
                  <a:pos x="0" y="124"/>
                </a:cxn>
                <a:cxn ang="0">
                  <a:pos x="0" y="148"/>
                </a:cxn>
                <a:cxn ang="0">
                  <a:pos x="0" y="152"/>
                </a:cxn>
                <a:cxn ang="0">
                  <a:pos x="4" y="164"/>
                </a:cxn>
                <a:cxn ang="0">
                  <a:pos x="16" y="176"/>
                </a:cxn>
                <a:cxn ang="0">
                  <a:pos x="52" y="200"/>
                </a:cxn>
                <a:cxn ang="0">
                  <a:pos x="104" y="224"/>
                </a:cxn>
                <a:cxn ang="0">
                  <a:pos x="156" y="244"/>
                </a:cxn>
                <a:cxn ang="0">
                  <a:pos x="260" y="260"/>
                </a:cxn>
                <a:cxn ang="0">
                  <a:pos x="308" y="268"/>
                </a:cxn>
                <a:cxn ang="0">
                  <a:pos x="324" y="272"/>
                </a:cxn>
                <a:cxn ang="0">
                  <a:pos x="324" y="268"/>
                </a:cxn>
                <a:cxn ang="0">
                  <a:pos x="308" y="268"/>
                </a:cxn>
                <a:cxn ang="0">
                  <a:pos x="264" y="256"/>
                </a:cxn>
                <a:cxn ang="0">
                  <a:pos x="164" y="236"/>
                </a:cxn>
                <a:cxn ang="0">
                  <a:pos x="108" y="220"/>
                </a:cxn>
                <a:cxn ang="0">
                  <a:pos x="60" y="200"/>
                </a:cxn>
                <a:cxn ang="0">
                  <a:pos x="24" y="176"/>
                </a:cxn>
                <a:cxn ang="0">
                  <a:pos x="12" y="164"/>
                </a:cxn>
                <a:cxn ang="0">
                  <a:pos x="0" y="148"/>
                </a:cxn>
                <a:cxn ang="0">
                  <a:pos x="4" y="124"/>
                </a:cxn>
                <a:cxn ang="0">
                  <a:pos x="16" y="112"/>
                </a:cxn>
                <a:cxn ang="0">
                  <a:pos x="36" y="92"/>
                </a:cxn>
                <a:cxn ang="0">
                  <a:pos x="64" y="76"/>
                </a:cxn>
                <a:cxn ang="0">
                  <a:pos x="140" y="44"/>
                </a:cxn>
                <a:cxn ang="0">
                  <a:pos x="228" y="20"/>
                </a:cxn>
                <a:cxn ang="0">
                  <a:pos x="324" y="0"/>
                </a:cxn>
                <a:cxn ang="0">
                  <a:pos x="236" y="12"/>
                </a:cxn>
                <a:cxn ang="0">
                  <a:pos x="140" y="36"/>
                </a:cxn>
                <a:cxn ang="0">
                  <a:pos x="64" y="76"/>
                </a:cxn>
                <a:cxn ang="0">
                  <a:pos x="36" y="92"/>
                </a:cxn>
                <a:cxn ang="0">
                  <a:pos x="16" y="112"/>
                </a:cxn>
              </a:cxnLst>
              <a:rect l="0" t="0" r="0" b="0"/>
              <a:pathLst>
                <a:path w="324" h="272">
                  <a:moveTo>
                    <a:pt x="12" y="112"/>
                  </a:moveTo>
                  <a:lnTo>
                    <a:pt x="0" y="12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4" y="164"/>
                  </a:lnTo>
                  <a:lnTo>
                    <a:pt x="16" y="176"/>
                  </a:lnTo>
                  <a:lnTo>
                    <a:pt x="52" y="200"/>
                  </a:lnTo>
                  <a:lnTo>
                    <a:pt x="104" y="224"/>
                  </a:lnTo>
                  <a:lnTo>
                    <a:pt x="156" y="244"/>
                  </a:lnTo>
                  <a:lnTo>
                    <a:pt x="260" y="260"/>
                  </a:lnTo>
                  <a:lnTo>
                    <a:pt x="308" y="268"/>
                  </a:lnTo>
                  <a:lnTo>
                    <a:pt x="324" y="272"/>
                  </a:lnTo>
                  <a:lnTo>
                    <a:pt x="324" y="268"/>
                  </a:lnTo>
                  <a:lnTo>
                    <a:pt x="308" y="268"/>
                  </a:lnTo>
                  <a:lnTo>
                    <a:pt x="264" y="256"/>
                  </a:lnTo>
                  <a:lnTo>
                    <a:pt x="164" y="236"/>
                  </a:lnTo>
                  <a:lnTo>
                    <a:pt x="108" y="220"/>
                  </a:lnTo>
                  <a:lnTo>
                    <a:pt x="60" y="200"/>
                  </a:lnTo>
                  <a:lnTo>
                    <a:pt x="24" y="176"/>
                  </a:lnTo>
                  <a:lnTo>
                    <a:pt x="12" y="164"/>
                  </a:lnTo>
                  <a:lnTo>
                    <a:pt x="0" y="148"/>
                  </a:lnTo>
                  <a:lnTo>
                    <a:pt x="4" y="124"/>
                  </a:lnTo>
                  <a:lnTo>
                    <a:pt x="16" y="112"/>
                  </a:lnTo>
                  <a:lnTo>
                    <a:pt x="36" y="92"/>
                  </a:lnTo>
                  <a:lnTo>
                    <a:pt x="64" y="76"/>
                  </a:lnTo>
                  <a:lnTo>
                    <a:pt x="140" y="44"/>
                  </a:lnTo>
                  <a:lnTo>
                    <a:pt x="228" y="20"/>
                  </a:lnTo>
                  <a:lnTo>
                    <a:pt x="324" y="0"/>
                  </a:lnTo>
                  <a:lnTo>
                    <a:pt x="236" y="12"/>
                  </a:lnTo>
                  <a:lnTo>
                    <a:pt x="140" y="36"/>
                  </a:lnTo>
                  <a:lnTo>
                    <a:pt x="64" y="76"/>
                  </a:lnTo>
                  <a:lnTo>
                    <a:pt x="36" y="92"/>
                  </a:lnTo>
                  <a:lnTo>
                    <a:pt x="16" y="112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4" name="図形 13"/>
            <p:cNvSpPr>
              <a:spLocks/>
            </p:cNvSpPr>
            <p:nvPr/>
          </p:nvSpPr>
          <p:spPr bwMode="auto">
            <a:xfrm>
              <a:off x="2328" y="0"/>
              <a:ext cx="296" cy="24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124" y="12"/>
                </a:cxn>
                <a:cxn ang="0">
                  <a:pos x="124" y="8"/>
                </a:cxn>
                <a:cxn ang="0">
                  <a:pos x="184" y="12"/>
                </a:cxn>
                <a:cxn ang="0">
                  <a:pos x="296" y="24"/>
                </a:cxn>
                <a:cxn ang="0">
                  <a:pos x="256" y="20"/>
                </a:cxn>
                <a:cxn ang="0">
                  <a:pos x="160" y="0"/>
                </a:cxn>
                <a:cxn ang="0">
                  <a:pos x="136" y="0"/>
                </a:cxn>
                <a:cxn ang="0">
                  <a:pos x="164" y="8"/>
                </a:cxn>
                <a:cxn ang="0">
                  <a:pos x="104" y="0"/>
                </a:cxn>
                <a:cxn ang="0">
                  <a:pos x="72" y="0"/>
                </a:cxn>
                <a:cxn ang="0">
                  <a:pos x="100" y="8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56" y="8"/>
                </a:cxn>
              </a:cxnLst>
              <a:rect l="0" t="0" r="0" b="0"/>
              <a:pathLst>
                <a:path w="296" h="24">
                  <a:moveTo>
                    <a:pt x="56" y="8"/>
                  </a:moveTo>
                  <a:lnTo>
                    <a:pt x="124" y="12"/>
                  </a:lnTo>
                  <a:lnTo>
                    <a:pt x="124" y="8"/>
                  </a:lnTo>
                  <a:lnTo>
                    <a:pt x="184" y="12"/>
                  </a:lnTo>
                  <a:lnTo>
                    <a:pt x="296" y="24"/>
                  </a:lnTo>
                  <a:lnTo>
                    <a:pt x="256" y="20"/>
                  </a:lnTo>
                  <a:lnTo>
                    <a:pt x="160" y="0"/>
                  </a:lnTo>
                  <a:lnTo>
                    <a:pt x="136" y="0"/>
                  </a:lnTo>
                  <a:lnTo>
                    <a:pt x="164" y="8"/>
                  </a:lnTo>
                  <a:lnTo>
                    <a:pt x="104" y="0"/>
                  </a:lnTo>
                  <a:lnTo>
                    <a:pt x="72" y="0"/>
                  </a:lnTo>
                  <a:lnTo>
                    <a:pt x="10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2884" y="0"/>
              <a:ext cx="352" cy="168"/>
            </a:xfrm>
            <a:custGeom>
              <a:avLst/>
              <a:gdLst/>
              <a:ahLst/>
              <a:cxnLst>
                <a:cxn ang="0">
                  <a:pos x="176" y="132"/>
                </a:cxn>
                <a:cxn ang="0">
                  <a:pos x="316" y="164"/>
                </a:cxn>
                <a:cxn ang="0">
                  <a:pos x="316" y="156"/>
                </a:cxn>
                <a:cxn ang="0">
                  <a:pos x="352" y="168"/>
                </a:cxn>
                <a:cxn ang="0">
                  <a:pos x="352" y="164"/>
                </a:cxn>
                <a:cxn ang="0">
                  <a:pos x="312" y="152"/>
                </a:cxn>
                <a:cxn ang="0">
                  <a:pos x="220" y="128"/>
                </a:cxn>
                <a:cxn ang="0">
                  <a:pos x="172" y="108"/>
                </a:cxn>
                <a:cxn ang="0">
                  <a:pos x="128" y="84"/>
                </a:cxn>
                <a:cxn ang="0">
                  <a:pos x="92" y="56"/>
                </a:cxn>
                <a:cxn ang="0">
                  <a:pos x="80" y="36"/>
                </a:cxn>
                <a:cxn ang="0">
                  <a:pos x="76" y="20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68" y="20"/>
                </a:cxn>
                <a:cxn ang="0">
                  <a:pos x="80" y="44"/>
                </a:cxn>
                <a:cxn ang="0">
                  <a:pos x="92" y="60"/>
                </a:cxn>
                <a:cxn ang="0">
                  <a:pos x="128" y="92"/>
                </a:cxn>
                <a:cxn ang="0">
                  <a:pos x="176" y="120"/>
                </a:cxn>
                <a:cxn ang="0">
                  <a:pos x="236" y="140"/>
                </a:cxn>
                <a:cxn ang="0">
                  <a:pos x="176" y="128"/>
                </a:cxn>
                <a:cxn ang="0">
                  <a:pos x="104" y="104"/>
                </a:cxn>
                <a:cxn ang="0">
                  <a:pos x="52" y="84"/>
                </a:cxn>
                <a:cxn ang="0">
                  <a:pos x="20" y="60"/>
                </a:cxn>
                <a:cxn ang="0">
                  <a:pos x="8" y="4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12" y="60"/>
                </a:cxn>
                <a:cxn ang="0">
                  <a:pos x="52" y="84"/>
                </a:cxn>
                <a:cxn ang="0">
                  <a:pos x="100" y="108"/>
                </a:cxn>
                <a:cxn ang="0">
                  <a:pos x="176" y="132"/>
                </a:cxn>
              </a:cxnLst>
              <a:rect l="0" t="0" r="0" b="0"/>
              <a:pathLst>
                <a:path w="352" h="168">
                  <a:moveTo>
                    <a:pt x="176" y="132"/>
                  </a:moveTo>
                  <a:lnTo>
                    <a:pt x="316" y="164"/>
                  </a:lnTo>
                  <a:lnTo>
                    <a:pt x="316" y="156"/>
                  </a:lnTo>
                  <a:lnTo>
                    <a:pt x="352" y="168"/>
                  </a:lnTo>
                  <a:lnTo>
                    <a:pt x="352" y="164"/>
                  </a:lnTo>
                  <a:lnTo>
                    <a:pt x="312" y="152"/>
                  </a:lnTo>
                  <a:lnTo>
                    <a:pt x="220" y="128"/>
                  </a:lnTo>
                  <a:lnTo>
                    <a:pt x="172" y="108"/>
                  </a:lnTo>
                  <a:lnTo>
                    <a:pt x="128" y="84"/>
                  </a:lnTo>
                  <a:lnTo>
                    <a:pt x="92" y="56"/>
                  </a:lnTo>
                  <a:lnTo>
                    <a:pt x="80" y="36"/>
                  </a:lnTo>
                  <a:lnTo>
                    <a:pt x="76" y="2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8" y="20"/>
                  </a:lnTo>
                  <a:lnTo>
                    <a:pt x="80" y="44"/>
                  </a:lnTo>
                  <a:lnTo>
                    <a:pt x="92" y="60"/>
                  </a:lnTo>
                  <a:lnTo>
                    <a:pt x="128" y="92"/>
                  </a:lnTo>
                  <a:lnTo>
                    <a:pt x="176" y="120"/>
                  </a:lnTo>
                  <a:lnTo>
                    <a:pt x="236" y="140"/>
                  </a:lnTo>
                  <a:lnTo>
                    <a:pt x="176" y="128"/>
                  </a:lnTo>
                  <a:lnTo>
                    <a:pt x="104" y="104"/>
                  </a:lnTo>
                  <a:lnTo>
                    <a:pt x="52" y="84"/>
                  </a:lnTo>
                  <a:lnTo>
                    <a:pt x="20" y="60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8" y="2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52" y="84"/>
                  </a:lnTo>
                  <a:lnTo>
                    <a:pt x="100" y="108"/>
                  </a:lnTo>
                  <a:lnTo>
                    <a:pt x="176" y="1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5504" y="1076"/>
              <a:ext cx="240" cy="213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44"/>
                </a:cxn>
                <a:cxn ang="0">
                  <a:pos x="48" y="164"/>
                </a:cxn>
                <a:cxn ang="0">
                  <a:pos x="80" y="180"/>
                </a:cxn>
                <a:cxn ang="0">
                  <a:pos x="116" y="192"/>
                </a:cxn>
                <a:cxn ang="0">
                  <a:pos x="188" y="204"/>
                </a:cxn>
                <a:cxn ang="0">
                  <a:pos x="240" y="216"/>
                </a:cxn>
                <a:cxn ang="0">
                  <a:pos x="240" y="212"/>
                </a:cxn>
                <a:cxn ang="0">
                  <a:pos x="188" y="204"/>
                </a:cxn>
                <a:cxn ang="0">
                  <a:pos x="116" y="188"/>
                </a:cxn>
                <a:cxn ang="0">
                  <a:pos x="48" y="164"/>
                </a:cxn>
                <a:cxn ang="0">
                  <a:pos x="24" y="144"/>
                </a:cxn>
                <a:cxn ang="0">
                  <a:pos x="8" y="128"/>
                </a:cxn>
                <a:cxn ang="0">
                  <a:pos x="8" y="96"/>
                </a:cxn>
                <a:cxn ang="0">
                  <a:pos x="20" y="72"/>
                </a:cxn>
                <a:cxn ang="0">
                  <a:pos x="32" y="68"/>
                </a:cxn>
                <a:cxn ang="0">
                  <a:pos x="72" y="44"/>
                </a:cxn>
                <a:cxn ang="0">
                  <a:pos x="144" y="16"/>
                </a:cxn>
                <a:cxn ang="0">
                  <a:pos x="240" y="0"/>
                </a:cxn>
                <a:cxn ang="0">
                  <a:pos x="144" y="16"/>
                </a:cxn>
                <a:cxn ang="0">
                  <a:pos x="72" y="44"/>
                </a:cxn>
                <a:cxn ang="0">
                  <a:pos x="32" y="60"/>
                </a:cxn>
                <a:cxn ang="0">
                  <a:pos x="12" y="72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0" y="128"/>
                </a:cxn>
              </a:cxnLst>
              <a:rect l="0" t="0" r="0" b="0"/>
              <a:pathLst>
                <a:path w="240" h="216">
                  <a:moveTo>
                    <a:pt x="0" y="128"/>
                  </a:moveTo>
                  <a:lnTo>
                    <a:pt x="20" y="144"/>
                  </a:lnTo>
                  <a:lnTo>
                    <a:pt x="48" y="164"/>
                  </a:lnTo>
                  <a:lnTo>
                    <a:pt x="80" y="180"/>
                  </a:lnTo>
                  <a:lnTo>
                    <a:pt x="116" y="192"/>
                  </a:lnTo>
                  <a:lnTo>
                    <a:pt x="188" y="204"/>
                  </a:lnTo>
                  <a:lnTo>
                    <a:pt x="240" y="216"/>
                  </a:lnTo>
                  <a:lnTo>
                    <a:pt x="240" y="212"/>
                  </a:lnTo>
                  <a:lnTo>
                    <a:pt x="188" y="204"/>
                  </a:lnTo>
                  <a:lnTo>
                    <a:pt x="116" y="188"/>
                  </a:lnTo>
                  <a:lnTo>
                    <a:pt x="48" y="164"/>
                  </a:lnTo>
                  <a:lnTo>
                    <a:pt x="24" y="144"/>
                  </a:lnTo>
                  <a:lnTo>
                    <a:pt x="8" y="128"/>
                  </a:lnTo>
                  <a:lnTo>
                    <a:pt x="8" y="96"/>
                  </a:lnTo>
                  <a:lnTo>
                    <a:pt x="20" y="72"/>
                  </a:lnTo>
                  <a:lnTo>
                    <a:pt x="32" y="68"/>
                  </a:lnTo>
                  <a:lnTo>
                    <a:pt x="72" y="44"/>
                  </a:lnTo>
                  <a:lnTo>
                    <a:pt x="144" y="16"/>
                  </a:lnTo>
                  <a:lnTo>
                    <a:pt x="240" y="0"/>
                  </a:lnTo>
                  <a:lnTo>
                    <a:pt x="144" y="16"/>
                  </a:lnTo>
                  <a:lnTo>
                    <a:pt x="72" y="44"/>
                  </a:lnTo>
                  <a:lnTo>
                    <a:pt x="32" y="60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5740" y="1180"/>
              <a:ext cx="4" cy="36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4" y="24"/>
                </a:cxn>
                <a:cxn ang="0">
                  <a:pos x="4" y="1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36"/>
                </a:cxn>
              </a:cxnLst>
              <a:rect l="0" t="0" r="0" b="0"/>
              <a:pathLst>
                <a:path w="4" h="36">
                  <a:moveTo>
                    <a:pt x="4" y="36"/>
                  </a:moveTo>
                  <a:lnTo>
                    <a:pt x="4" y="24"/>
                  </a:lnTo>
                  <a:lnTo>
                    <a:pt x="4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5720" y="1160"/>
              <a:ext cx="24" cy="6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44"/>
                </a:cxn>
                <a:cxn ang="0">
                  <a:pos x="8" y="56"/>
                </a:cxn>
                <a:cxn ang="0">
                  <a:pos x="24" y="68"/>
                </a:cxn>
                <a:cxn ang="0">
                  <a:pos x="24" y="60"/>
                </a:cxn>
                <a:cxn ang="0">
                  <a:pos x="12" y="48"/>
                </a:cxn>
                <a:cxn ang="0">
                  <a:pos x="8" y="44"/>
                </a:cxn>
                <a:cxn ang="0">
                  <a:pos x="8" y="24"/>
                </a:cxn>
                <a:cxn ang="0">
                  <a:pos x="12" y="20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8" y="20"/>
                </a:cxn>
                <a:cxn ang="0">
                  <a:pos x="8" y="24"/>
                </a:cxn>
              </a:cxnLst>
              <a:rect l="0" t="0" r="0" b="0"/>
              <a:pathLst>
                <a:path w="24" h="68">
                  <a:moveTo>
                    <a:pt x="8" y="24"/>
                  </a:moveTo>
                  <a:lnTo>
                    <a:pt x="0" y="44"/>
                  </a:lnTo>
                  <a:lnTo>
                    <a:pt x="8" y="56"/>
                  </a:lnTo>
                  <a:lnTo>
                    <a:pt x="24" y="68"/>
                  </a:lnTo>
                  <a:lnTo>
                    <a:pt x="24" y="6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20"/>
                  </a:lnTo>
                  <a:lnTo>
                    <a:pt x="8" y="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5656" y="1120"/>
              <a:ext cx="88" cy="13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" y="96"/>
                </a:cxn>
                <a:cxn ang="0">
                  <a:pos x="28" y="112"/>
                </a:cxn>
                <a:cxn ang="0">
                  <a:pos x="60" y="124"/>
                </a:cxn>
                <a:cxn ang="0">
                  <a:pos x="88" y="132"/>
                </a:cxn>
                <a:cxn ang="0">
                  <a:pos x="60" y="120"/>
                </a:cxn>
                <a:cxn ang="0">
                  <a:pos x="36" y="108"/>
                </a:cxn>
                <a:cxn ang="0">
                  <a:pos x="16" y="88"/>
                </a:cxn>
                <a:cxn ang="0">
                  <a:pos x="4" y="72"/>
                </a:cxn>
                <a:cxn ang="0">
                  <a:pos x="4" y="60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8" y="16"/>
                </a:cxn>
                <a:cxn ang="0">
                  <a:pos x="88" y="4"/>
                </a:cxn>
                <a:cxn ang="0">
                  <a:pos x="88" y="0"/>
                </a:cxn>
                <a:cxn ang="0">
                  <a:pos x="48" y="16"/>
                </a:cxn>
                <a:cxn ang="0">
                  <a:pos x="16" y="36"/>
                </a:cxn>
                <a:cxn ang="0">
                  <a:pos x="12" y="48"/>
                </a:cxn>
                <a:cxn ang="0">
                  <a:pos x="4" y="52"/>
                </a:cxn>
                <a:cxn ang="0">
                  <a:pos x="0" y="72"/>
                </a:cxn>
              </a:cxnLst>
              <a:rect l="0" t="0" r="0" b="0"/>
              <a:pathLst>
                <a:path w="88" h="132">
                  <a:moveTo>
                    <a:pt x="0" y="72"/>
                  </a:moveTo>
                  <a:lnTo>
                    <a:pt x="12" y="96"/>
                  </a:lnTo>
                  <a:lnTo>
                    <a:pt x="28" y="112"/>
                  </a:lnTo>
                  <a:lnTo>
                    <a:pt x="60" y="124"/>
                  </a:lnTo>
                  <a:lnTo>
                    <a:pt x="88" y="132"/>
                  </a:lnTo>
                  <a:lnTo>
                    <a:pt x="60" y="120"/>
                  </a:lnTo>
                  <a:lnTo>
                    <a:pt x="36" y="108"/>
                  </a:lnTo>
                  <a:lnTo>
                    <a:pt x="16" y="88"/>
                  </a:lnTo>
                  <a:lnTo>
                    <a:pt x="4" y="72"/>
                  </a:lnTo>
                  <a:lnTo>
                    <a:pt x="4" y="60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8" y="16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48" y="16"/>
                  </a:lnTo>
                  <a:lnTo>
                    <a:pt x="16" y="36"/>
                  </a:lnTo>
                  <a:lnTo>
                    <a:pt x="12" y="48"/>
                  </a:lnTo>
                  <a:lnTo>
                    <a:pt x="4" y="52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5672" y="32"/>
              <a:ext cx="72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48"/>
                </a:cxn>
                <a:cxn ang="0">
                  <a:pos x="12" y="60"/>
                </a:cxn>
                <a:cxn ang="0">
                  <a:pos x="32" y="64"/>
                </a:cxn>
                <a:cxn ang="0">
                  <a:pos x="72" y="72"/>
                </a:cxn>
                <a:cxn ang="0">
                  <a:pos x="32" y="60"/>
                </a:cxn>
                <a:cxn ang="0">
                  <a:pos x="8" y="48"/>
                </a:cxn>
                <a:cxn ang="0">
                  <a:pos x="0" y="36"/>
                </a:cxn>
                <a:cxn ang="0">
                  <a:pos x="20" y="24"/>
                </a:cxn>
                <a:cxn ang="0">
                  <a:pos x="44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36" y="12"/>
                </a:cxn>
                <a:cxn ang="0">
                  <a:pos x="12" y="16"/>
                </a:cxn>
                <a:cxn ang="0">
                  <a:pos x="0" y="36"/>
                </a:cxn>
              </a:cxnLst>
              <a:rect l="0" t="0" r="0" b="0"/>
              <a:pathLst>
                <a:path w="72" h="72">
                  <a:moveTo>
                    <a:pt x="0" y="36"/>
                  </a:moveTo>
                  <a:lnTo>
                    <a:pt x="0" y="48"/>
                  </a:lnTo>
                  <a:lnTo>
                    <a:pt x="12" y="60"/>
                  </a:lnTo>
                  <a:lnTo>
                    <a:pt x="32" y="64"/>
                  </a:lnTo>
                  <a:lnTo>
                    <a:pt x="72" y="72"/>
                  </a:lnTo>
                  <a:lnTo>
                    <a:pt x="32" y="60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0" y="24"/>
                  </a:lnTo>
                  <a:lnTo>
                    <a:pt x="44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36" y="12"/>
                  </a:lnTo>
                  <a:lnTo>
                    <a:pt x="12" y="16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5601" y="0"/>
              <a:ext cx="143" cy="129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4" y="8"/>
                </a:cxn>
                <a:cxn ang="0">
                  <a:pos x="56" y="12"/>
                </a:cxn>
                <a:cxn ang="0">
                  <a:pos x="20" y="32"/>
                </a:cxn>
                <a:cxn ang="0">
                  <a:pos x="8" y="48"/>
                </a:cxn>
                <a:cxn ang="0">
                  <a:pos x="0" y="60"/>
                </a:cxn>
                <a:cxn ang="0">
                  <a:pos x="8" y="72"/>
                </a:cxn>
                <a:cxn ang="0">
                  <a:pos x="20" y="92"/>
                </a:cxn>
                <a:cxn ang="0">
                  <a:pos x="56" y="108"/>
                </a:cxn>
                <a:cxn ang="0">
                  <a:pos x="104" y="120"/>
                </a:cxn>
                <a:cxn ang="0">
                  <a:pos x="144" y="128"/>
                </a:cxn>
                <a:cxn ang="0">
                  <a:pos x="108" y="116"/>
                </a:cxn>
                <a:cxn ang="0">
                  <a:pos x="60" y="104"/>
                </a:cxn>
                <a:cxn ang="0">
                  <a:pos x="20" y="84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12" y="56"/>
                </a:cxn>
                <a:cxn ang="0">
                  <a:pos x="24" y="36"/>
                </a:cxn>
                <a:cxn ang="0">
                  <a:pos x="44" y="24"/>
                </a:cxn>
                <a:cxn ang="0">
                  <a:pos x="68" y="20"/>
                </a:cxn>
                <a:cxn ang="0">
                  <a:pos x="104" y="8"/>
                </a:cxn>
                <a:cxn ang="0">
                  <a:pos x="144" y="8"/>
                </a:cxn>
                <a:cxn ang="0">
                  <a:pos x="144" y="0"/>
                </a:cxn>
                <a:cxn ang="0">
                  <a:pos x="128" y="0"/>
                </a:cxn>
              </a:cxnLst>
              <a:rect l="0" t="0" r="0" b="0"/>
              <a:pathLst>
                <a:path w="144" h="128">
                  <a:moveTo>
                    <a:pt x="128" y="0"/>
                  </a:moveTo>
                  <a:lnTo>
                    <a:pt x="84" y="8"/>
                  </a:lnTo>
                  <a:lnTo>
                    <a:pt x="56" y="12"/>
                  </a:lnTo>
                  <a:lnTo>
                    <a:pt x="20" y="32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8" y="72"/>
                  </a:lnTo>
                  <a:lnTo>
                    <a:pt x="20" y="92"/>
                  </a:lnTo>
                  <a:lnTo>
                    <a:pt x="56" y="108"/>
                  </a:lnTo>
                  <a:lnTo>
                    <a:pt x="104" y="120"/>
                  </a:lnTo>
                  <a:lnTo>
                    <a:pt x="144" y="128"/>
                  </a:lnTo>
                  <a:lnTo>
                    <a:pt x="108" y="116"/>
                  </a:lnTo>
                  <a:lnTo>
                    <a:pt x="60" y="104"/>
                  </a:lnTo>
                  <a:lnTo>
                    <a:pt x="20" y="84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4" y="36"/>
                  </a:lnTo>
                  <a:lnTo>
                    <a:pt x="44" y="24"/>
                  </a:lnTo>
                  <a:lnTo>
                    <a:pt x="68" y="20"/>
                  </a:lnTo>
                  <a:lnTo>
                    <a:pt x="104" y="8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2168" y="0"/>
              <a:ext cx="3576" cy="1384"/>
            </a:xfrm>
            <a:custGeom>
              <a:avLst/>
              <a:gdLst/>
              <a:ahLst/>
              <a:cxnLst>
                <a:cxn ang="0">
                  <a:pos x="3504" y="152"/>
                </a:cxn>
                <a:cxn ang="0">
                  <a:pos x="3316" y="116"/>
                </a:cxn>
                <a:cxn ang="0">
                  <a:pos x="3196" y="68"/>
                </a:cxn>
                <a:cxn ang="0">
                  <a:pos x="3148" y="20"/>
                </a:cxn>
                <a:cxn ang="0">
                  <a:pos x="2960" y="32"/>
                </a:cxn>
                <a:cxn ang="0">
                  <a:pos x="2956" y="96"/>
                </a:cxn>
                <a:cxn ang="0">
                  <a:pos x="2860" y="56"/>
                </a:cxn>
                <a:cxn ang="0">
                  <a:pos x="2872" y="96"/>
                </a:cxn>
                <a:cxn ang="0">
                  <a:pos x="3020" y="164"/>
                </a:cxn>
                <a:cxn ang="0">
                  <a:pos x="3100" y="180"/>
                </a:cxn>
                <a:cxn ang="0">
                  <a:pos x="2824" y="140"/>
                </a:cxn>
                <a:cxn ang="0">
                  <a:pos x="2796" y="156"/>
                </a:cxn>
                <a:cxn ang="0">
                  <a:pos x="2472" y="60"/>
                </a:cxn>
                <a:cxn ang="0">
                  <a:pos x="2500" y="212"/>
                </a:cxn>
                <a:cxn ang="0">
                  <a:pos x="2508" y="156"/>
                </a:cxn>
                <a:cxn ang="0">
                  <a:pos x="2364" y="108"/>
                </a:cxn>
                <a:cxn ang="0">
                  <a:pos x="2004" y="72"/>
                </a:cxn>
                <a:cxn ang="0">
                  <a:pos x="1800" y="20"/>
                </a:cxn>
                <a:cxn ang="0">
                  <a:pos x="1980" y="116"/>
                </a:cxn>
                <a:cxn ang="0">
                  <a:pos x="1636" y="92"/>
                </a:cxn>
                <a:cxn ang="0">
                  <a:pos x="1396" y="32"/>
                </a:cxn>
                <a:cxn ang="0">
                  <a:pos x="1324" y="20"/>
                </a:cxn>
                <a:cxn ang="0">
                  <a:pos x="1248" y="0"/>
                </a:cxn>
                <a:cxn ang="0">
                  <a:pos x="1184" y="0"/>
                </a:cxn>
                <a:cxn ang="0">
                  <a:pos x="1112" y="0"/>
                </a:cxn>
                <a:cxn ang="0">
                  <a:pos x="928" y="0"/>
                </a:cxn>
                <a:cxn ang="0">
                  <a:pos x="844" y="0"/>
                </a:cxn>
                <a:cxn ang="0">
                  <a:pos x="904" y="164"/>
                </a:cxn>
                <a:cxn ang="0">
                  <a:pos x="692" y="116"/>
                </a:cxn>
                <a:cxn ang="0">
                  <a:pos x="592" y="116"/>
                </a:cxn>
                <a:cxn ang="0">
                  <a:pos x="232" y="36"/>
                </a:cxn>
                <a:cxn ang="0">
                  <a:pos x="112" y="72"/>
                </a:cxn>
                <a:cxn ang="0">
                  <a:pos x="892" y="156"/>
                </a:cxn>
                <a:cxn ang="0">
                  <a:pos x="1412" y="428"/>
                </a:cxn>
                <a:cxn ang="0">
                  <a:pos x="2176" y="500"/>
                </a:cxn>
                <a:cxn ang="0">
                  <a:pos x="2636" y="720"/>
                </a:cxn>
                <a:cxn ang="0">
                  <a:pos x="2564" y="1124"/>
                </a:cxn>
                <a:cxn ang="0">
                  <a:pos x="3288" y="1352"/>
                </a:cxn>
                <a:cxn ang="0">
                  <a:pos x="2900" y="1040"/>
                </a:cxn>
                <a:cxn ang="0">
                  <a:pos x="2912" y="808"/>
                </a:cxn>
                <a:cxn ang="0">
                  <a:pos x="2796" y="1136"/>
                </a:cxn>
                <a:cxn ang="0">
                  <a:pos x="2864" y="1168"/>
                </a:cxn>
                <a:cxn ang="0">
                  <a:pos x="3396" y="888"/>
                </a:cxn>
                <a:cxn ang="0">
                  <a:pos x="2544" y="628"/>
                </a:cxn>
                <a:cxn ang="0">
                  <a:pos x="3008" y="400"/>
                </a:cxn>
                <a:cxn ang="0">
                  <a:pos x="2780" y="760"/>
                </a:cxn>
                <a:cxn ang="0">
                  <a:pos x="3124" y="1052"/>
                </a:cxn>
                <a:cxn ang="0">
                  <a:pos x="3552" y="1348"/>
                </a:cxn>
                <a:cxn ang="0">
                  <a:pos x="3428" y="1016"/>
                </a:cxn>
                <a:cxn ang="0">
                  <a:pos x="3536" y="852"/>
                </a:cxn>
                <a:cxn ang="0">
                  <a:pos x="2840" y="564"/>
                </a:cxn>
                <a:cxn ang="0">
                  <a:pos x="3160" y="772"/>
                </a:cxn>
                <a:cxn ang="0">
                  <a:pos x="3348" y="648"/>
                </a:cxn>
                <a:cxn ang="0">
                  <a:pos x="3360" y="672"/>
                </a:cxn>
                <a:cxn ang="0">
                  <a:pos x="3172" y="532"/>
                </a:cxn>
                <a:cxn ang="0">
                  <a:pos x="3088" y="636"/>
                </a:cxn>
                <a:cxn ang="0">
                  <a:pos x="3084" y="556"/>
                </a:cxn>
                <a:cxn ang="0">
                  <a:pos x="3144" y="708"/>
                </a:cxn>
                <a:cxn ang="0">
                  <a:pos x="2992" y="544"/>
                </a:cxn>
                <a:cxn ang="0">
                  <a:pos x="3432" y="392"/>
                </a:cxn>
                <a:cxn ang="0">
                  <a:pos x="3220" y="168"/>
                </a:cxn>
              </a:cxnLst>
              <a:rect l="0" t="0" r="0" b="0"/>
              <a:pathLst>
                <a:path w="3576" h="1384">
                  <a:moveTo>
                    <a:pt x="3360" y="84"/>
                  </a:moveTo>
                  <a:lnTo>
                    <a:pt x="3356" y="72"/>
                  </a:lnTo>
                  <a:lnTo>
                    <a:pt x="3356" y="60"/>
                  </a:lnTo>
                  <a:lnTo>
                    <a:pt x="3360" y="56"/>
                  </a:lnTo>
                  <a:lnTo>
                    <a:pt x="3380" y="36"/>
                  </a:lnTo>
                  <a:lnTo>
                    <a:pt x="3416" y="20"/>
                  </a:lnTo>
                  <a:lnTo>
                    <a:pt x="3480" y="0"/>
                  </a:lnTo>
                  <a:lnTo>
                    <a:pt x="3452" y="0"/>
                  </a:lnTo>
                  <a:lnTo>
                    <a:pt x="3396" y="20"/>
                  </a:lnTo>
                  <a:lnTo>
                    <a:pt x="3368" y="36"/>
                  </a:lnTo>
                  <a:lnTo>
                    <a:pt x="3356" y="56"/>
                  </a:lnTo>
                  <a:lnTo>
                    <a:pt x="3356" y="60"/>
                  </a:lnTo>
                  <a:lnTo>
                    <a:pt x="3356" y="72"/>
                  </a:lnTo>
                  <a:lnTo>
                    <a:pt x="3356" y="84"/>
                  </a:lnTo>
                  <a:lnTo>
                    <a:pt x="3372" y="96"/>
                  </a:lnTo>
                  <a:lnTo>
                    <a:pt x="3392" y="108"/>
                  </a:lnTo>
                  <a:lnTo>
                    <a:pt x="3440" y="128"/>
                  </a:lnTo>
                  <a:lnTo>
                    <a:pt x="3528" y="144"/>
                  </a:lnTo>
                  <a:lnTo>
                    <a:pt x="3504" y="152"/>
                  </a:lnTo>
                  <a:lnTo>
                    <a:pt x="3504" y="144"/>
                  </a:lnTo>
                  <a:lnTo>
                    <a:pt x="3476" y="144"/>
                  </a:lnTo>
                  <a:lnTo>
                    <a:pt x="3404" y="132"/>
                  </a:lnTo>
                  <a:lnTo>
                    <a:pt x="3332" y="116"/>
                  </a:lnTo>
                  <a:lnTo>
                    <a:pt x="3300" y="96"/>
                  </a:lnTo>
                  <a:lnTo>
                    <a:pt x="3276" y="80"/>
                  </a:lnTo>
                  <a:lnTo>
                    <a:pt x="3268" y="68"/>
                  </a:lnTo>
                  <a:lnTo>
                    <a:pt x="3268" y="48"/>
                  </a:lnTo>
                  <a:lnTo>
                    <a:pt x="3280" y="32"/>
                  </a:lnTo>
                  <a:lnTo>
                    <a:pt x="3300" y="20"/>
                  </a:lnTo>
                  <a:lnTo>
                    <a:pt x="3336" y="0"/>
                  </a:lnTo>
                  <a:lnTo>
                    <a:pt x="3316" y="0"/>
                  </a:lnTo>
                  <a:lnTo>
                    <a:pt x="3288" y="20"/>
                  </a:lnTo>
                  <a:lnTo>
                    <a:pt x="3276" y="32"/>
                  </a:lnTo>
                  <a:lnTo>
                    <a:pt x="3264" y="48"/>
                  </a:lnTo>
                  <a:lnTo>
                    <a:pt x="3264" y="68"/>
                  </a:lnTo>
                  <a:lnTo>
                    <a:pt x="3276" y="84"/>
                  </a:lnTo>
                  <a:lnTo>
                    <a:pt x="3288" y="96"/>
                  </a:lnTo>
                  <a:lnTo>
                    <a:pt x="3316" y="116"/>
                  </a:lnTo>
                  <a:lnTo>
                    <a:pt x="3380" y="132"/>
                  </a:lnTo>
                  <a:lnTo>
                    <a:pt x="3444" y="144"/>
                  </a:lnTo>
                  <a:lnTo>
                    <a:pt x="3488" y="152"/>
                  </a:lnTo>
                  <a:lnTo>
                    <a:pt x="3444" y="156"/>
                  </a:lnTo>
                  <a:lnTo>
                    <a:pt x="3396" y="144"/>
                  </a:lnTo>
                  <a:lnTo>
                    <a:pt x="3324" y="132"/>
                  </a:lnTo>
                  <a:lnTo>
                    <a:pt x="3252" y="108"/>
                  </a:lnTo>
                  <a:lnTo>
                    <a:pt x="3228" y="92"/>
                  </a:lnTo>
                  <a:lnTo>
                    <a:pt x="3208" y="72"/>
                  </a:lnTo>
                  <a:lnTo>
                    <a:pt x="3204" y="68"/>
                  </a:lnTo>
                  <a:lnTo>
                    <a:pt x="3204" y="56"/>
                  </a:lnTo>
                  <a:lnTo>
                    <a:pt x="3216" y="36"/>
                  </a:lnTo>
                  <a:lnTo>
                    <a:pt x="3232" y="20"/>
                  </a:lnTo>
                  <a:lnTo>
                    <a:pt x="3264" y="0"/>
                  </a:lnTo>
                  <a:lnTo>
                    <a:pt x="3252" y="0"/>
                  </a:lnTo>
                  <a:lnTo>
                    <a:pt x="3228" y="20"/>
                  </a:lnTo>
                  <a:lnTo>
                    <a:pt x="3208" y="36"/>
                  </a:lnTo>
                  <a:lnTo>
                    <a:pt x="3196" y="48"/>
                  </a:lnTo>
                  <a:lnTo>
                    <a:pt x="3196" y="68"/>
                  </a:lnTo>
                  <a:lnTo>
                    <a:pt x="3204" y="80"/>
                  </a:lnTo>
                  <a:lnTo>
                    <a:pt x="3220" y="92"/>
                  </a:lnTo>
                  <a:lnTo>
                    <a:pt x="3240" y="108"/>
                  </a:lnTo>
                  <a:lnTo>
                    <a:pt x="3304" y="132"/>
                  </a:lnTo>
                  <a:lnTo>
                    <a:pt x="3372" y="144"/>
                  </a:lnTo>
                  <a:lnTo>
                    <a:pt x="3428" y="156"/>
                  </a:lnTo>
                  <a:lnTo>
                    <a:pt x="3384" y="156"/>
                  </a:lnTo>
                  <a:lnTo>
                    <a:pt x="3356" y="156"/>
                  </a:lnTo>
                  <a:lnTo>
                    <a:pt x="3280" y="140"/>
                  </a:lnTo>
                  <a:lnTo>
                    <a:pt x="3196" y="116"/>
                  </a:lnTo>
                  <a:lnTo>
                    <a:pt x="3168" y="104"/>
                  </a:lnTo>
                  <a:lnTo>
                    <a:pt x="3144" y="84"/>
                  </a:lnTo>
                  <a:lnTo>
                    <a:pt x="3136" y="68"/>
                  </a:lnTo>
                  <a:lnTo>
                    <a:pt x="3132" y="56"/>
                  </a:lnTo>
                  <a:lnTo>
                    <a:pt x="3144" y="36"/>
                  </a:lnTo>
                  <a:lnTo>
                    <a:pt x="3156" y="20"/>
                  </a:lnTo>
                  <a:lnTo>
                    <a:pt x="3180" y="0"/>
                  </a:lnTo>
                  <a:lnTo>
                    <a:pt x="3168" y="0"/>
                  </a:lnTo>
                  <a:lnTo>
                    <a:pt x="3148" y="20"/>
                  </a:lnTo>
                  <a:lnTo>
                    <a:pt x="3136" y="36"/>
                  </a:lnTo>
                  <a:lnTo>
                    <a:pt x="3132" y="56"/>
                  </a:lnTo>
                  <a:lnTo>
                    <a:pt x="3132" y="72"/>
                  </a:lnTo>
                  <a:lnTo>
                    <a:pt x="3136" y="84"/>
                  </a:lnTo>
                  <a:lnTo>
                    <a:pt x="3156" y="104"/>
                  </a:lnTo>
                  <a:lnTo>
                    <a:pt x="3180" y="116"/>
                  </a:lnTo>
                  <a:lnTo>
                    <a:pt x="3244" y="140"/>
                  </a:lnTo>
                  <a:lnTo>
                    <a:pt x="3312" y="152"/>
                  </a:lnTo>
                  <a:lnTo>
                    <a:pt x="3360" y="164"/>
                  </a:lnTo>
                  <a:lnTo>
                    <a:pt x="3304" y="164"/>
                  </a:lnTo>
                  <a:lnTo>
                    <a:pt x="3256" y="156"/>
                  </a:lnTo>
                  <a:lnTo>
                    <a:pt x="3148" y="140"/>
                  </a:lnTo>
                  <a:lnTo>
                    <a:pt x="3088" y="120"/>
                  </a:lnTo>
                  <a:lnTo>
                    <a:pt x="3032" y="108"/>
                  </a:lnTo>
                  <a:lnTo>
                    <a:pt x="2992" y="84"/>
                  </a:lnTo>
                  <a:lnTo>
                    <a:pt x="2960" y="68"/>
                  </a:lnTo>
                  <a:lnTo>
                    <a:pt x="2956" y="56"/>
                  </a:lnTo>
                  <a:lnTo>
                    <a:pt x="2956" y="44"/>
                  </a:lnTo>
                  <a:lnTo>
                    <a:pt x="2960" y="32"/>
                  </a:lnTo>
                  <a:lnTo>
                    <a:pt x="2980" y="20"/>
                  </a:lnTo>
                  <a:lnTo>
                    <a:pt x="2996" y="0"/>
                  </a:lnTo>
                  <a:lnTo>
                    <a:pt x="2984" y="0"/>
                  </a:lnTo>
                  <a:lnTo>
                    <a:pt x="2960" y="32"/>
                  </a:lnTo>
                  <a:lnTo>
                    <a:pt x="2948" y="44"/>
                  </a:lnTo>
                  <a:lnTo>
                    <a:pt x="2948" y="56"/>
                  </a:lnTo>
                  <a:lnTo>
                    <a:pt x="2956" y="68"/>
                  </a:lnTo>
                  <a:lnTo>
                    <a:pt x="2980" y="84"/>
                  </a:lnTo>
                  <a:lnTo>
                    <a:pt x="3016" y="104"/>
                  </a:lnTo>
                  <a:lnTo>
                    <a:pt x="3108" y="132"/>
                  </a:lnTo>
                  <a:lnTo>
                    <a:pt x="3208" y="152"/>
                  </a:lnTo>
                  <a:lnTo>
                    <a:pt x="3280" y="164"/>
                  </a:lnTo>
                  <a:lnTo>
                    <a:pt x="3268" y="164"/>
                  </a:lnTo>
                  <a:lnTo>
                    <a:pt x="3244" y="164"/>
                  </a:lnTo>
                  <a:lnTo>
                    <a:pt x="3240" y="164"/>
                  </a:lnTo>
                  <a:lnTo>
                    <a:pt x="3124" y="144"/>
                  </a:lnTo>
                  <a:lnTo>
                    <a:pt x="3052" y="128"/>
                  </a:lnTo>
                  <a:lnTo>
                    <a:pt x="3004" y="116"/>
                  </a:lnTo>
                  <a:lnTo>
                    <a:pt x="2956" y="96"/>
                  </a:lnTo>
                  <a:lnTo>
                    <a:pt x="2924" y="72"/>
                  </a:lnTo>
                  <a:lnTo>
                    <a:pt x="2912" y="60"/>
                  </a:lnTo>
                  <a:lnTo>
                    <a:pt x="2912" y="48"/>
                  </a:lnTo>
                  <a:lnTo>
                    <a:pt x="2912" y="36"/>
                  </a:lnTo>
                  <a:lnTo>
                    <a:pt x="2924" y="24"/>
                  </a:lnTo>
                  <a:lnTo>
                    <a:pt x="2948" y="0"/>
                  </a:lnTo>
                  <a:lnTo>
                    <a:pt x="2936" y="0"/>
                  </a:lnTo>
                  <a:lnTo>
                    <a:pt x="2920" y="24"/>
                  </a:lnTo>
                  <a:lnTo>
                    <a:pt x="2908" y="36"/>
                  </a:lnTo>
                  <a:lnTo>
                    <a:pt x="2908" y="48"/>
                  </a:lnTo>
                  <a:lnTo>
                    <a:pt x="2912" y="68"/>
                  </a:lnTo>
                  <a:lnTo>
                    <a:pt x="2920" y="80"/>
                  </a:lnTo>
                  <a:lnTo>
                    <a:pt x="2956" y="104"/>
                  </a:lnTo>
                  <a:lnTo>
                    <a:pt x="2980" y="108"/>
                  </a:lnTo>
                  <a:lnTo>
                    <a:pt x="3052" y="132"/>
                  </a:lnTo>
                  <a:lnTo>
                    <a:pt x="2936" y="108"/>
                  </a:lnTo>
                  <a:lnTo>
                    <a:pt x="2896" y="92"/>
                  </a:lnTo>
                  <a:lnTo>
                    <a:pt x="2872" y="72"/>
                  </a:lnTo>
                  <a:lnTo>
                    <a:pt x="2860" y="56"/>
                  </a:lnTo>
                  <a:lnTo>
                    <a:pt x="2852" y="44"/>
                  </a:lnTo>
                  <a:lnTo>
                    <a:pt x="2852" y="24"/>
                  </a:lnTo>
                  <a:lnTo>
                    <a:pt x="2860" y="0"/>
                  </a:lnTo>
                  <a:lnTo>
                    <a:pt x="2852" y="0"/>
                  </a:lnTo>
                  <a:lnTo>
                    <a:pt x="2848" y="24"/>
                  </a:lnTo>
                  <a:lnTo>
                    <a:pt x="2848" y="44"/>
                  </a:lnTo>
                  <a:lnTo>
                    <a:pt x="2852" y="60"/>
                  </a:lnTo>
                  <a:lnTo>
                    <a:pt x="2864" y="72"/>
                  </a:lnTo>
                  <a:lnTo>
                    <a:pt x="2884" y="84"/>
                  </a:lnTo>
                  <a:lnTo>
                    <a:pt x="2908" y="96"/>
                  </a:lnTo>
                  <a:lnTo>
                    <a:pt x="2968" y="120"/>
                  </a:lnTo>
                  <a:lnTo>
                    <a:pt x="3044" y="140"/>
                  </a:lnTo>
                  <a:lnTo>
                    <a:pt x="3124" y="152"/>
                  </a:lnTo>
                  <a:lnTo>
                    <a:pt x="3228" y="164"/>
                  </a:lnTo>
                  <a:lnTo>
                    <a:pt x="3216" y="168"/>
                  </a:lnTo>
                  <a:lnTo>
                    <a:pt x="3132" y="156"/>
                  </a:lnTo>
                  <a:lnTo>
                    <a:pt x="2996" y="132"/>
                  </a:lnTo>
                  <a:lnTo>
                    <a:pt x="2932" y="116"/>
                  </a:lnTo>
                  <a:lnTo>
                    <a:pt x="2872" y="96"/>
                  </a:lnTo>
                  <a:lnTo>
                    <a:pt x="2824" y="72"/>
                  </a:lnTo>
                  <a:lnTo>
                    <a:pt x="2808" y="60"/>
                  </a:lnTo>
                  <a:lnTo>
                    <a:pt x="2796" y="44"/>
                  </a:lnTo>
                  <a:lnTo>
                    <a:pt x="2796" y="36"/>
                  </a:lnTo>
                  <a:lnTo>
                    <a:pt x="2804" y="12"/>
                  </a:lnTo>
                  <a:lnTo>
                    <a:pt x="2808" y="0"/>
                  </a:lnTo>
                  <a:lnTo>
                    <a:pt x="2804" y="0"/>
                  </a:lnTo>
                  <a:lnTo>
                    <a:pt x="2796" y="12"/>
                  </a:lnTo>
                  <a:lnTo>
                    <a:pt x="2792" y="36"/>
                  </a:lnTo>
                  <a:lnTo>
                    <a:pt x="2796" y="48"/>
                  </a:lnTo>
                  <a:lnTo>
                    <a:pt x="2804" y="60"/>
                  </a:lnTo>
                  <a:lnTo>
                    <a:pt x="2816" y="72"/>
                  </a:lnTo>
                  <a:lnTo>
                    <a:pt x="2860" y="96"/>
                  </a:lnTo>
                  <a:lnTo>
                    <a:pt x="2912" y="116"/>
                  </a:lnTo>
                  <a:lnTo>
                    <a:pt x="2972" y="132"/>
                  </a:lnTo>
                  <a:lnTo>
                    <a:pt x="3096" y="156"/>
                  </a:lnTo>
                  <a:lnTo>
                    <a:pt x="3192" y="168"/>
                  </a:lnTo>
                  <a:lnTo>
                    <a:pt x="3120" y="180"/>
                  </a:lnTo>
                  <a:lnTo>
                    <a:pt x="3020" y="164"/>
                  </a:lnTo>
                  <a:lnTo>
                    <a:pt x="2936" y="140"/>
                  </a:lnTo>
                  <a:lnTo>
                    <a:pt x="2848" y="116"/>
                  </a:lnTo>
                  <a:lnTo>
                    <a:pt x="2804" y="96"/>
                  </a:lnTo>
                  <a:lnTo>
                    <a:pt x="2772" y="80"/>
                  </a:lnTo>
                  <a:lnTo>
                    <a:pt x="2756" y="60"/>
                  </a:lnTo>
                  <a:lnTo>
                    <a:pt x="2744" y="44"/>
                  </a:lnTo>
                  <a:lnTo>
                    <a:pt x="2736" y="20"/>
                  </a:lnTo>
                  <a:lnTo>
                    <a:pt x="2744" y="12"/>
                  </a:lnTo>
                  <a:lnTo>
                    <a:pt x="2744" y="0"/>
                  </a:lnTo>
                  <a:lnTo>
                    <a:pt x="2736" y="8"/>
                  </a:lnTo>
                  <a:lnTo>
                    <a:pt x="2736" y="20"/>
                  </a:lnTo>
                  <a:lnTo>
                    <a:pt x="2736" y="44"/>
                  </a:lnTo>
                  <a:lnTo>
                    <a:pt x="2748" y="60"/>
                  </a:lnTo>
                  <a:lnTo>
                    <a:pt x="2768" y="80"/>
                  </a:lnTo>
                  <a:lnTo>
                    <a:pt x="2796" y="96"/>
                  </a:lnTo>
                  <a:lnTo>
                    <a:pt x="2840" y="120"/>
                  </a:lnTo>
                  <a:lnTo>
                    <a:pt x="2924" y="144"/>
                  </a:lnTo>
                  <a:lnTo>
                    <a:pt x="3008" y="164"/>
                  </a:lnTo>
                  <a:lnTo>
                    <a:pt x="3100" y="180"/>
                  </a:lnTo>
                  <a:lnTo>
                    <a:pt x="3056" y="188"/>
                  </a:lnTo>
                  <a:lnTo>
                    <a:pt x="2992" y="176"/>
                  </a:lnTo>
                  <a:lnTo>
                    <a:pt x="2956" y="168"/>
                  </a:lnTo>
                  <a:lnTo>
                    <a:pt x="2920" y="164"/>
                  </a:lnTo>
                  <a:lnTo>
                    <a:pt x="2828" y="140"/>
                  </a:lnTo>
                  <a:lnTo>
                    <a:pt x="2732" y="96"/>
                  </a:lnTo>
                  <a:lnTo>
                    <a:pt x="2688" y="72"/>
                  </a:lnTo>
                  <a:lnTo>
                    <a:pt x="2664" y="48"/>
                  </a:lnTo>
                  <a:lnTo>
                    <a:pt x="2660" y="36"/>
                  </a:lnTo>
                  <a:lnTo>
                    <a:pt x="2660" y="24"/>
                  </a:lnTo>
                  <a:lnTo>
                    <a:pt x="2660" y="12"/>
                  </a:lnTo>
                  <a:lnTo>
                    <a:pt x="2660" y="0"/>
                  </a:lnTo>
                  <a:lnTo>
                    <a:pt x="2652" y="12"/>
                  </a:lnTo>
                  <a:lnTo>
                    <a:pt x="2652" y="24"/>
                  </a:lnTo>
                  <a:lnTo>
                    <a:pt x="2652" y="36"/>
                  </a:lnTo>
                  <a:lnTo>
                    <a:pt x="2664" y="48"/>
                  </a:lnTo>
                  <a:lnTo>
                    <a:pt x="2688" y="80"/>
                  </a:lnTo>
                  <a:lnTo>
                    <a:pt x="2724" y="104"/>
                  </a:lnTo>
                  <a:lnTo>
                    <a:pt x="2824" y="140"/>
                  </a:lnTo>
                  <a:lnTo>
                    <a:pt x="2912" y="164"/>
                  </a:lnTo>
                  <a:lnTo>
                    <a:pt x="2956" y="176"/>
                  </a:lnTo>
                  <a:lnTo>
                    <a:pt x="2992" y="180"/>
                  </a:lnTo>
                  <a:lnTo>
                    <a:pt x="2852" y="168"/>
                  </a:lnTo>
                  <a:lnTo>
                    <a:pt x="2848" y="168"/>
                  </a:lnTo>
                  <a:lnTo>
                    <a:pt x="2836" y="164"/>
                  </a:lnTo>
                  <a:lnTo>
                    <a:pt x="2772" y="144"/>
                  </a:lnTo>
                  <a:lnTo>
                    <a:pt x="2720" y="128"/>
                  </a:lnTo>
                  <a:lnTo>
                    <a:pt x="2648" y="84"/>
                  </a:lnTo>
                  <a:lnTo>
                    <a:pt x="2592" y="56"/>
                  </a:lnTo>
                  <a:lnTo>
                    <a:pt x="2576" y="36"/>
                  </a:lnTo>
                  <a:lnTo>
                    <a:pt x="2564" y="20"/>
                  </a:lnTo>
                  <a:lnTo>
                    <a:pt x="2564" y="0"/>
                  </a:lnTo>
                  <a:lnTo>
                    <a:pt x="2564" y="24"/>
                  </a:lnTo>
                  <a:lnTo>
                    <a:pt x="2576" y="44"/>
                  </a:lnTo>
                  <a:lnTo>
                    <a:pt x="2588" y="56"/>
                  </a:lnTo>
                  <a:lnTo>
                    <a:pt x="2628" y="84"/>
                  </a:lnTo>
                  <a:lnTo>
                    <a:pt x="2696" y="120"/>
                  </a:lnTo>
                  <a:lnTo>
                    <a:pt x="2796" y="156"/>
                  </a:lnTo>
                  <a:lnTo>
                    <a:pt x="2724" y="140"/>
                  </a:lnTo>
                  <a:lnTo>
                    <a:pt x="2648" y="116"/>
                  </a:lnTo>
                  <a:lnTo>
                    <a:pt x="2568" y="80"/>
                  </a:lnTo>
                  <a:lnTo>
                    <a:pt x="2532" y="60"/>
                  </a:lnTo>
                  <a:lnTo>
                    <a:pt x="2508" y="36"/>
                  </a:lnTo>
                  <a:lnTo>
                    <a:pt x="2500" y="24"/>
                  </a:lnTo>
                  <a:lnTo>
                    <a:pt x="2496" y="0"/>
                  </a:lnTo>
                  <a:lnTo>
                    <a:pt x="2488" y="0"/>
                  </a:lnTo>
                  <a:lnTo>
                    <a:pt x="2496" y="24"/>
                  </a:lnTo>
                  <a:lnTo>
                    <a:pt x="2500" y="36"/>
                  </a:lnTo>
                  <a:lnTo>
                    <a:pt x="2524" y="60"/>
                  </a:lnTo>
                  <a:lnTo>
                    <a:pt x="2556" y="80"/>
                  </a:lnTo>
                  <a:lnTo>
                    <a:pt x="2624" y="116"/>
                  </a:lnTo>
                  <a:lnTo>
                    <a:pt x="2696" y="140"/>
                  </a:lnTo>
                  <a:lnTo>
                    <a:pt x="2760" y="156"/>
                  </a:lnTo>
                  <a:lnTo>
                    <a:pt x="2664" y="132"/>
                  </a:lnTo>
                  <a:lnTo>
                    <a:pt x="2624" y="128"/>
                  </a:lnTo>
                  <a:lnTo>
                    <a:pt x="2532" y="92"/>
                  </a:lnTo>
                  <a:lnTo>
                    <a:pt x="2472" y="60"/>
                  </a:lnTo>
                  <a:lnTo>
                    <a:pt x="2436" y="36"/>
                  </a:lnTo>
                  <a:lnTo>
                    <a:pt x="2424" y="24"/>
                  </a:lnTo>
                  <a:lnTo>
                    <a:pt x="2412" y="0"/>
                  </a:lnTo>
                  <a:lnTo>
                    <a:pt x="2404" y="0"/>
                  </a:lnTo>
                  <a:lnTo>
                    <a:pt x="2416" y="32"/>
                  </a:lnTo>
                  <a:lnTo>
                    <a:pt x="2428" y="36"/>
                  </a:lnTo>
                  <a:lnTo>
                    <a:pt x="2472" y="68"/>
                  </a:lnTo>
                  <a:lnTo>
                    <a:pt x="2532" y="96"/>
                  </a:lnTo>
                  <a:lnTo>
                    <a:pt x="2624" y="128"/>
                  </a:lnTo>
                  <a:lnTo>
                    <a:pt x="2652" y="140"/>
                  </a:lnTo>
                  <a:lnTo>
                    <a:pt x="2732" y="156"/>
                  </a:lnTo>
                  <a:lnTo>
                    <a:pt x="2700" y="152"/>
                  </a:lnTo>
                  <a:lnTo>
                    <a:pt x="2648" y="152"/>
                  </a:lnTo>
                  <a:lnTo>
                    <a:pt x="2592" y="156"/>
                  </a:lnTo>
                  <a:lnTo>
                    <a:pt x="2556" y="168"/>
                  </a:lnTo>
                  <a:lnTo>
                    <a:pt x="2532" y="176"/>
                  </a:lnTo>
                  <a:lnTo>
                    <a:pt x="2512" y="188"/>
                  </a:lnTo>
                  <a:lnTo>
                    <a:pt x="2508" y="200"/>
                  </a:lnTo>
                  <a:lnTo>
                    <a:pt x="2500" y="212"/>
                  </a:lnTo>
                  <a:lnTo>
                    <a:pt x="2500" y="228"/>
                  </a:lnTo>
                  <a:lnTo>
                    <a:pt x="2508" y="236"/>
                  </a:lnTo>
                  <a:lnTo>
                    <a:pt x="2532" y="252"/>
                  </a:lnTo>
                  <a:lnTo>
                    <a:pt x="2564" y="264"/>
                  </a:lnTo>
                  <a:lnTo>
                    <a:pt x="2636" y="284"/>
                  </a:lnTo>
                  <a:lnTo>
                    <a:pt x="2600" y="284"/>
                  </a:lnTo>
                  <a:lnTo>
                    <a:pt x="2600" y="292"/>
                  </a:lnTo>
                  <a:lnTo>
                    <a:pt x="2548" y="276"/>
                  </a:lnTo>
                  <a:lnTo>
                    <a:pt x="2496" y="272"/>
                  </a:lnTo>
                  <a:lnTo>
                    <a:pt x="2520" y="276"/>
                  </a:lnTo>
                  <a:lnTo>
                    <a:pt x="2520" y="272"/>
                  </a:lnTo>
                  <a:lnTo>
                    <a:pt x="2476" y="260"/>
                  </a:lnTo>
                  <a:lnTo>
                    <a:pt x="2448" y="240"/>
                  </a:lnTo>
                  <a:lnTo>
                    <a:pt x="2428" y="228"/>
                  </a:lnTo>
                  <a:lnTo>
                    <a:pt x="2424" y="216"/>
                  </a:lnTo>
                  <a:lnTo>
                    <a:pt x="2428" y="204"/>
                  </a:lnTo>
                  <a:lnTo>
                    <a:pt x="2436" y="192"/>
                  </a:lnTo>
                  <a:lnTo>
                    <a:pt x="2460" y="176"/>
                  </a:lnTo>
                  <a:lnTo>
                    <a:pt x="2508" y="156"/>
                  </a:lnTo>
                  <a:lnTo>
                    <a:pt x="2536" y="144"/>
                  </a:lnTo>
                  <a:lnTo>
                    <a:pt x="2580" y="144"/>
                  </a:lnTo>
                  <a:lnTo>
                    <a:pt x="2592" y="144"/>
                  </a:lnTo>
                  <a:lnTo>
                    <a:pt x="2564" y="140"/>
                  </a:lnTo>
                  <a:lnTo>
                    <a:pt x="2500" y="132"/>
                  </a:lnTo>
                  <a:lnTo>
                    <a:pt x="2472" y="128"/>
                  </a:lnTo>
                  <a:lnTo>
                    <a:pt x="2424" y="120"/>
                  </a:lnTo>
                  <a:lnTo>
                    <a:pt x="2364" y="104"/>
                  </a:lnTo>
                  <a:lnTo>
                    <a:pt x="2316" y="84"/>
                  </a:lnTo>
                  <a:lnTo>
                    <a:pt x="2276" y="68"/>
                  </a:lnTo>
                  <a:lnTo>
                    <a:pt x="2252" y="56"/>
                  </a:lnTo>
                  <a:lnTo>
                    <a:pt x="2228" y="24"/>
                  </a:lnTo>
                  <a:lnTo>
                    <a:pt x="2224" y="20"/>
                  </a:lnTo>
                  <a:lnTo>
                    <a:pt x="2216" y="0"/>
                  </a:lnTo>
                  <a:lnTo>
                    <a:pt x="2216" y="20"/>
                  </a:lnTo>
                  <a:lnTo>
                    <a:pt x="2224" y="24"/>
                  </a:lnTo>
                  <a:lnTo>
                    <a:pt x="2240" y="48"/>
                  </a:lnTo>
                  <a:lnTo>
                    <a:pt x="2288" y="80"/>
                  </a:lnTo>
                  <a:lnTo>
                    <a:pt x="2364" y="108"/>
                  </a:lnTo>
                  <a:lnTo>
                    <a:pt x="2296" y="96"/>
                  </a:lnTo>
                  <a:lnTo>
                    <a:pt x="2272" y="92"/>
                  </a:lnTo>
                  <a:lnTo>
                    <a:pt x="2224" y="72"/>
                  </a:lnTo>
                  <a:lnTo>
                    <a:pt x="2200" y="60"/>
                  </a:lnTo>
                  <a:lnTo>
                    <a:pt x="2176" y="44"/>
                  </a:lnTo>
                  <a:lnTo>
                    <a:pt x="2156" y="24"/>
                  </a:lnTo>
                  <a:lnTo>
                    <a:pt x="2152" y="0"/>
                  </a:lnTo>
                  <a:lnTo>
                    <a:pt x="2144" y="0"/>
                  </a:lnTo>
                  <a:lnTo>
                    <a:pt x="2152" y="20"/>
                  </a:lnTo>
                  <a:lnTo>
                    <a:pt x="2164" y="36"/>
                  </a:lnTo>
                  <a:lnTo>
                    <a:pt x="2192" y="60"/>
                  </a:lnTo>
                  <a:lnTo>
                    <a:pt x="2228" y="80"/>
                  </a:lnTo>
                  <a:lnTo>
                    <a:pt x="2264" y="92"/>
                  </a:lnTo>
                  <a:lnTo>
                    <a:pt x="2204" y="84"/>
                  </a:lnTo>
                  <a:lnTo>
                    <a:pt x="2168" y="84"/>
                  </a:lnTo>
                  <a:lnTo>
                    <a:pt x="2132" y="92"/>
                  </a:lnTo>
                  <a:lnTo>
                    <a:pt x="2084" y="92"/>
                  </a:lnTo>
                  <a:lnTo>
                    <a:pt x="2048" y="84"/>
                  </a:lnTo>
                  <a:lnTo>
                    <a:pt x="2004" y="72"/>
                  </a:lnTo>
                  <a:lnTo>
                    <a:pt x="1964" y="60"/>
                  </a:lnTo>
                  <a:lnTo>
                    <a:pt x="1916" y="48"/>
                  </a:lnTo>
                  <a:lnTo>
                    <a:pt x="1884" y="32"/>
                  </a:lnTo>
                  <a:lnTo>
                    <a:pt x="1868" y="12"/>
                  </a:lnTo>
                  <a:lnTo>
                    <a:pt x="1860" y="0"/>
                  </a:lnTo>
                  <a:lnTo>
                    <a:pt x="1856" y="0"/>
                  </a:lnTo>
                  <a:lnTo>
                    <a:pt x="1860" y="12"/>
                  </a:lnTo>
                  <a:lnTo>
                    <a:pt x="1868" y="24"/>
                  </a:lnTo>
                  <a:lnTo>
                    <a:pt x="1884" y="36"/>
                  </a:lnTo>
                  <a:lnTo>
                    <a:pt x="1916" y="56"/>
                  </a:lnTo>
                  <a:lnTo>
                    <a:pt x="1964" y="68"/>
                  </a:lnTo>
                  <a:lnTo>
                    <a:pt x="2000" y="80"/>
                  </a:lnTo>
                  <a:lnTo>
                    <a:pt x="2068" y="92"/>
                  </a:lnTo>
                  <a:lnTo>
                    <a:pt x="2036" y="96"/>
                  </a:lnTo>
                  <a:lnTo>
                    <a:pt x="2000" y="92"/>
                  </a:lnTo>
                  <a:lnTo>
                    <a:pt x="1928" y="80"/>
                  </a:lnTo>
                  <a:lnTo>
                    <a:pt x="1848" y="56"/>
                  </a:lnTo>
                  <a:lnTo>
                    <a:pt x="1820" y="36"/>
                  </a:lnTo>
                  <a:lnTo>
                    <a:pt x="1800" y="20"/>
                  </a:lnTo>
                  <a:lnTo>
                    <a:pt x="1796" y="0"/>
                  </a:lnTo>
                  <a:lnTo>
                    <a:pt x="1788" y="0"/>
                  </a:lnTo>
                  <a:lnTo>
                    <a:pt x="1796" y="20"/>
                  </a:lnTo>
                  <a:lnTo>
                    <a:pt x="1812" y="36"/>
                  </a:lnTo>
                  <a:lnTo>
                    <a:pt x="1836" y="56"/>
                  </a:lnTo>
                  <a:lnTo>
                    <a:pt x="1904" y="72"/>
                  </a:lnTo>
                  <a:lnTo>
                    <a:pt x="1968" y="92"/>
                  </a:lnTo>
                  <a:lnTo>
                    <a:pt x="2024" y="96"/>
                  </a:lnTo>
                  <a:lnTo>
                    <a:pt x="1988" y="108"/>
                  </a:lnTo>
                  <a:lnTo>
                    <a:pt x="1896" y="92"/>
                  </a:lnTo>
                  <a:lnTo>
                    <a:pt x="1824" y="68"/>
                  </a:lnTo>
                  <a:lnTo>
                    <a:pt x="1764" y="44"/>
                  </a:lnTo>
                  <a:lnTo>
                    <a:pt x="1740" y="24"/>
                  </a:lnTo>
                  <a:lnTo>
                    <a:pt x="1728" y="0"/>
                  </a:lnTo>
                  <a:lnTo>
                    <a:pt x="1732" y="24"/>
                  </a:lnTo>
                  <a:lnTo>
                    <a:pt x="1756" y="48"/>
                  </a:lnTo>
                  <a:lnTo>
                    <a:pt x="1820" y="72"/>
                  </a:lnTo>
                  <a:lnTo>
                    <a:pt x="1892" y="96"/>
                  </a:lnTo>
                  <a:lnTo>
                    <a:pt x="1980" y="116"/>
                  </a:lnTo>
                  <a:lnTo>
                    <a:pt x="1964" y="120"/>
                  </a:lnTo>
                  <a:lnTo>
                    <a:pt x="1916" y="108"/>
                  </a:lnTo>
                  <a:lnTo>
                    <a:pt x="1820" y="84"/>
                  </a:lnTo>
                  <a:lnTo>
                    <a:pt x="1720" y="56"/>
                  </a:lnTo>
                  <a:lnTo>
                    <a:pt x="1684" y="36"/>
                  </a:lnTo>
                  <a:lnTo>
                    <a:pt x="1660" y="12"/>
                  </a:lnTo>
                  <a:lnTo>
                    <a:pt x="1656" y="0"/>
                  </a:lnTo>
                  <a:lnTo>
                    <a:pt x="1648" y="0"/>
                  </a:lnTo>
                  <a:lnTo>
                    <a:pt x="1656" y="20"/>
                  </a:lnTo>
                  <a:lnTo>
                    <a:pt x="1680" y="36"/>
                  </a:lnTo>
                  <a:lnTo>
                    <a:pt x="1716" y="56"/>
                  </a:lnTo>
                  <a:lnTo>
                    <a:pt x="1808" y="92"/>
                  </a:lnTo>
                  <a:lnTo>
                    <a:pt x="1896" y="116"/>
                  </a:lnTo>
                  <a:lnTo>
                    <a:pt x="1956" y="128"/>
                  </a:lnTo>
                  <a:lnTo>
                    <a:pt x="1952" y="132"/>
                  </a:lnTo>
                  <a:lnTo>
                    <a:pt x="1880" y="132"/>
                  </a:lnTo>
                  <a:lnTo>
                    <a:pt x="1820" y="128"/>
                  </a:lnTo>
                  <a:lnTo>
                    <a:pt x="1752" y="120"/>
                  </a:lnTo>
                  <a:lnTo>
                    <a:pt x="1636" y="92"/>
                  </a:lnTo>
                  <a:lnTo>
                    <a:pt x="1560" y="68"/>
                  </a:lnTo>
                  <a:lnTo>
                    <a:pt x="1528" y="56"/>
                  </a:lnTo>
                  <a:lnTo>
                    <a:pt x="1480" y="32"/>
                  </a:lnTo>
                  <a:lnTo>
                    <a:pt x="1468" y="12"/>
                  </a:lnTo>
                  <a:lnTo>
                    <a:pt x="1460" y="0"/>
                  </a:lnTo>
                  <a:lnTo>
                    <a:pt x="1456" y="0"/>
                  </a:lnTo>
                  <a:lnTo>
                    <a:pt x="1460" y="20"/>
                  </a:lnTo>
                  <a:lnTo>
                    <a:pt x="1472" y="32"/>
                  </a:lnTo>
                  <a:lnTo>
                    <a:pt x="1520" y="60"/>
                  </a:lnTo>
                  <a:lnTo>
                    <a:pt x="1612" y="92"/>
                  </a:lnTo>
                  <a:lnTo>
                    <a:pt x="1696" y="116"/>
                  </a:lnTo>
                  <a:lnTo>
                    <a:pt x="1808" y="132"/>
                  </a:lnTo>
                  <a:lnTo>
                    <a:pt x="1744" y="140"/>
                  </a:lnTo>
                  <a:lnTo>
                    <a:pt x="1720" y="132"/>
                  </a:lnTo>
                  <a:lnTo>
                    <a:pt x="1668" y="128"/>
                  </a:lnTo>
                  <a:lnTo>
                    <a:pt x="1552" y="96"/>
                  </a:lnTo>
                  <a:lnTo>
                    <a:pt x="1492" y="80"/>
                  </a:lnTo>
                  <a:lnTo>
                    <a:pt x="1436" y="56"/>
                  </a:lnTo>
                  <a:lnTo>
                    <a:pt x="1396" y="32"/>
                  </a:lnTo>
                  <a:lnTo>
                    <a:pt x="1384" y="20"/>
                  </a:lnTo>
                  <a:lnTo>
                    <a:pt x="1376" y="0"/>
                  </a:lnTo>
                  <a:lnTo>
                    <a:pt x="1372" y="0"/>
                  </a:lnTo>
                  <a:lnTo>
                    <a:pt x="1376" y="20"/>
                  </a:lnTo>
                  <a:lnTo>
                    <a:pt x="1388" y="32"/>
                  </a:lnTo>
                  <a:lnTo>
                    <a:pt x="1420" y="56"/>
                  </a:lnTo>
                  <a:lnTo>
                    <a:pt x="1468" y="80"/>
                  </a:lnTo>
                  <a:lnTo>
                    <a:pt x="1520" y="96"/>
                  </a:lnTo>
                  <a:lnTo>
                    <a:pt x="1632" y="120"/>
                  </a:lnTo>
                  <a:lnTo>
                    <a:pt x="1708" y="132"/>
                  </a:lnTo>
                  <a:lnTo>
                    <a:pt x="1648" y="140"/>
                  </a:lnTo>
                  <a:lnTo>
                    <a:pt x="1612" y="132"/>
                  </a:lnTo>
                  <a:lnTo>
                    <a:pt x="1564" y="128"/>
                  </a:lnTo>
                  <a:lnTo>
                    <a:pt x="1520" y="120"/>
                  </a:lnTo>
                  <a:lnTo>
                    <a:pt x="1444" y="92"/>
                  </a:lnTo>
                  <a:lnTo>
                    <a:pt x="1396" y="68"/>
                  </a:lnTo>
                  <a:lnTo>
                    <a:pt x="1372" y="56"/>
                  </a:lnTo>
                  <a:lnTo>
                    <a:pt x="1336" y="32"/>
                  </a:lnTo>
                  <a:lnTo>
                    <a:pt x="1324" y="20"/>
                  </a:lnTo>
                  <a:lnTo>
                    <a:pt x="1316" y="0"/>
                  </a:lnTo>
                  <a:lnTo>
                    <a:pt x="1312" y="0"/>
                  </a:lnTo>
                  <a:lnTo>
                    <a:pt x="1316" y="20"/>
                  </a:lnTo>
                  <a:lnTo>
                    <a:pt x="1328" y="32"/>
                  </a:lnTo>
                  <a:lnTo>
                    <a:pt x="1372" y="60"/>
                  </a:lnTo>
                  <a:lnTo>
                    <a:pt x="1388" y="72"/>
                  </a:lnTo>
                  <a:lnTo>
                    <a:pt x="1444" y="96"/>
                  </a:lnTo>
                  <a:lnTo>
                    <a:pt x="1520" y="120"/>
                  </a:lnTo>
                  <a:lnTo>
                    <a:pt x="1564" y="132"/>
                  </a:lnTo>
                  <a:lnTo>
                    <a:pt x="1612" y="140"/>
                  </a:lnTo>
                  <a:lnTo>
                    <a:pt x="1620" y="140"/>
                  </a:lnTo>
                  <a:lnTo>
                    <a:pt x="1588" y="144"/>
                  </a:lnTo>
                  <a:lnTo>
                    <a:pt x="1540" y="132"/>
                  </a:lnTo>
                  <a:lnTo>
                    <a:pt x="1436" y="108"/>
                  </a:lnTo>
                  <a:lnTo>
                    <a:pt x="1376" y="84"/>
                  </a:lnTo>
                  <a:lnTo>
                    <a:pt x="1324" y="68"/>
                  </a:lnTo>
                  <a:lnTo>
                    <a:pt x="1280" y="44"/>
                  </a:lnTo>
                  <a:lnTo>
                    <a:pt x="1256" y="12"/>
                  </a:lnTo>
                  <a:lnTo>
                    <a:pt x="1248" y="0"/>
                  </a:lnTo>
                  <a:lnTo>
                    <a:pt x="1248" y="20"/>
                  </a:lnTo>
                  <a:lnTo>
                    <a:pt x="1272" y="44"/>
                  </a:lnTo>
                  <a:lnTo>
                    <a:pt x="1312" y="68"/>
                  </a:lnTo>
                  <a:lnTo>
                    <a:pt x="1360" y="84"/>
                  </a:lnTo>
                  <a:lnTo>
                    <a:pt x="1408" y="104"/>
                  </a:lnTo>
                  <a:lnTo>
                    <a:pt x="1508" y="132"/>
                  </a:lnTo>
                  <a:lnTo>
                    <a:pt x="1576" y="144"/>
                  </a:lnTo>
                  <a:lnTo>
                    <a:pt x="1560" y="144"/>
                  </a:lnTo>
                  <a:lnTo>
                    <a:pt x="1560" y="152"/>
                  </a:lnTo>
                  <a:lnTo>
                    <a:pt x="1548" y="152"/>
                  </a:lnTo>
                  <a:lnTo>
                    <a:pt x="1548" y="144"/>
                  </a:lnTo>
                  <a:lnTo>
                    <a:pt x="1480" y="140"/>
                  </a:lnTo>
                  <a:lnTo>
                    <a:pt x="1400" y="120"/>
                  </a:lnTo>
                  <a:lnTo>
                    <a:pt x="1336" y="104"/>
                  </a:lnTo>
                  <a:lnTo>
                    <a:pt x="1280" y="80"/>
                  </a:lnTo>
                  <a:lnTo>
                    <a:pt x="1244" y="60"/>
                  </a:lnTo>
                  <a:lnTo>
                    <a:pt x="1220" y="44"/>
                  </a:lnTo>
                  <a:lnTo>
                    <a:pt x="1200" y="24"/>
                  </a:lnTo>
                  <a:lnTo>
                    <a:pt x="1184" y="0"/>
                  </a:lnTo>
                  <a:lnTo>
                    <a:pt x="1176" y="0"/>
                  </a:lnTo>
                  <a:lnTo>
                    <a:pt x="1188" y="24"/>
                  </a:lnTo>
                  <a:lnTo>
                    <a:pt x="1208" y="44"/>
                  </a:lnTo>
                  <a:lnTo>
                    <a:pt x="1236" y="60"/>
                  </a:lnTo>
                  <a:lnTo>
                    <a:pt x="1272" y="84"/>
                  </a:lnTo>
                  <a:lnTo>
                    <a:pt x="1328" y="104"/>
                  </a:lnTo>
                  <a:lnTo>
                    <a:pt x="1396" y="128"/>
                  </a:lnTo>
                  <a:lnTo>
                    <a:pt x="1480" y="144"/>
                  </a:lnTo>
                  <a:lnTo>
                    <a:pt x="1540" y="152"/>
                  </a:lnTo>
                  <a:lnTo>
                    <a:pt x="1536" y="152"/>
                  </a:lnTo>
                  <a:lnTo>
                    <a:pt x="1492" y="144"/>
                  </a:lnTo>
                  <a:lnTo>
                    <a:pt x="1448" y="144"/>
                  </a:lnTo>
                  <a:lnTo>
                    <a:pt x="1396" y="140"/>
                  </a:lnTo>
                  <a:lnTo>
                    <a:pt x="1372" y="132"/>
                  </a:lnTo>
                  <a:lnTo>
                    <a:pt x="1268" y="108"/>
                  </a:lnTo>
                  <a:lnTo>
                    <a:pt x="1196" y="84"/>
                  </a:lnTo>
                  <a:lnTo>
                    <a:pt x="1152" y="56"/>
                  </a:lnTo>
                  <a:lnTo>
                    <a:pt x="1128" y="32"/>
                  </a:lnTo>
                  <a:lnTo>
                    <a:pt x="1112" y="0"/>
                  </a:lnTo>
                  <a:lnTo>
                    <a:pt x="1124" y="32"/>
                  </a:lnTo>
                  <a:lnTo>
                    <a:pt x="1148" y="60"/>
                  </a:lnTo>
                  <a:lnTo>
                    <a:pt x="1196" y="92"/>
                  </a:lnTo>
                  <a:lnTo>
                    <a:pt x="1268" y="116"/>
                  </a:lnTo>
                  <a:lnTo>
                    <a:pt x="1364" y="140"/>
                  </a:lnTo>
                  <a:lnTo>
                    <a:pt x="1424" y="144"/>
                  </a:lnTo>
                  <a:lnTo>
                    <a:pt x="1360" y="156"/>
                  </a:lnTo>
                  <a:lnTo>
                    <a:pt x="1324" y="168"/>
                  </a:lnTo>
                  <a:lnTo>
                    <a:pt x="1288" y="164"/>
                  </a:lnTo>
                  <a:lnTo>
                    <a:pt x="1224" y="156"/>
                  </a:lnTo>
                  <a:lnTo>
                    <a:pt x="1184" y="152"/>
                  </a:lnTo>
                  <a:lnTo>
                    <a:pt x="1148" y="140"/>
                  </a:lnTo>
                  <a:lnTo>
                    <a:pt x="1044" y="116"/>
                  </a:lnTo>
                  <a:lnTo>
                    <a:pt x="984" y="84"/>
                  </a:lnTo>
                  <a:lnTo>
                    <a:pt x="948" y="60"/>
                  </a:lnTo>
                  <a:lnTo>
                    <a:pt x="928" y="36"/>
                  </a:lnTo>
                  <a:lnTo>
                    <a:pt x="928" y="20"/>
                  </a:lnTo>
                  <a:lnTo>
                    <a:pt x="936" y="0"/>
                  </a:lnTo>
                  <a:lnTo>
                    <a:pt x="928" y="0"/>
                  </a:lnTo>
                  <a:lnTo>
                    <a:pt x="924" y="20"/>
                  </a:lnTo>
                  <a:lnTo>
                    <a:pt x="928" y="36"/>
                  </a:lnTo>
                  <a:lnTo>
                    <a:pt x="936" y="56"/>
                  </a:lnTo>
                  <a:lnTo>
                    <a:pt x="948" y="68"/>
                  </a:lnTo>
                  <a:lnTo>
                    <a:pt x="988" y="96"/>
                  </a:lnTo>
                  <a:lnTo>
                    <a:pt x="1056" y="120"/>
                  </a:lnTo>
                  <a:lnTo>
                    <a:pt x="1148" y="144"/>
                  </a:lnTo>
                  <a:lnTo>
                    <a:pt x="1176" y="156"/>
                  </a:lnTo>
                  <a:lnTo>
                    <a:pt x="1256" y="168"/>
                  </a:lnTo>
                  <a:lnTo>
                    <a:pt x="1220" y="168"/>
                  </a:lnTo>
                  <a:lnTo>
                    <a:pt x="1044" y="140"/>
                  </a:lnTo>
                  <a:lnTo>
                    <a:pt x="976" y="120"/>
                  </a:lnTo>
                  <a:lnTo>
                    <a:pt x="928" y="104"/>
                  </a:lnTo>
                  <a:lnTo>
                    <a:pt x="892" y="84"/>
                  </a:lnTo>
                  <a:lnTo>
                    <a:pt x="876" y="68"/>
                  </a:lnTo>
                  <a:lnTo>
                    <a:pt x="852" y="36"/>
                  </a:lnTo>
                  <a:lnTo>
                    <a:pt x="844" y="24"/>
                  </a:lnTo>
                  <a:lnTo>
                    <a:pt x="852" y="0"/>
                  </a:lnTo>
                  <a:lnTo>
                    <a:pt x="844" y="0"/>
                  </a:lnTo>
                  <a:lnTo>
                    <a:pt x="844" y="24"/>
                  </a:lnTo>
                  <a:lnTo>
                    <a:pt x="844" y="36"/>
                  </a:lnTo>
                  <a:lnTo>
                    <a:pt x="856" y="48"/>
                  </a:lnTo>
                  <a:lnTo>
                    <a:pt x="868" y="68"/>
                  </a:lnTo>
                  <a:lnTo>
                    <a:pt x="892" y="84"/>
                  </a:lnTo>
                  <a:lnTo>
                    <a:pt x="924" y="108"/>
                  </a:lnTo>
                  <a:lnTo>
                    <a:pt x="976" y="128"/>
                  </a:lnTo>
                  <a:lnTo>
                    <a:pt x="1044" y="144"/>
                  </a:lnTo>
                  <a:lnTo>
                    <a:pt x="1212" y="176"/>
                  </a:lnTo>
                  <a:lnTo>
                    <a:pt x="1148" y="192"/>
                  </a:lnTo>
                  <a:lnTo>
                    <a:pt x="1116" y="200"/>
                  </a:lnTo>
                  <a:lnTo>
                    <a:pt x="1112" y="200"/>
                  </a:lnTo>
                  <a:lnTo>
                    <a:pt x="1112" y="204"/>
                  </a:lnTo>
                  <a:lnTo>
                    <a:pt x="1044" y="204"/>
                  </a:lnTo>
                  <a:lnTo>
                    <a:pt x="984" y="212"/>
                  </a:lnTo>
                  <a:lnTo>
                    <a:pt x="904" y="228"/>
                  </a:lnTo>
                  <a:lnTo>
                    <a:pt x="916" y="204"/>
                  </a:lnTo>
                  <a:lnTo>
                    <a:pt x="916" y="180"/>
                  </a:lnTo>
                  <a:lnTo>
                    <a:pt x="904" y="164"/>
                  </a:lnTo>
                  <a:lnTo>
                    <a:pt x="892" y="152"/>
                  </a:lnTo>
                  <a:lnTo>
                    <a:pt x="880" y="144"/>
                  </a:lnTo>
                  <a:lnTo>
                    <a:pt x="868" y="140"/>
                  </a:lnTo>
                  <a:lnTo>
                    <a:pt x="832" y="132"/>
                  </a:lnTo>
                  <a:lnTo>
                    <a:pt x="760" y="108"/>
                  </a:lnTo>
                  <a:lnTo>
                    <a:pt x="716" y="92"/>
                  </a:lnTo>
                  <a:lnTo>
                    <a:pt x="688" y="72"/>
                  </a:lnTo>
                  <a:lnTo>
                    <a:pt x="664" y="48"/>
                  </a:lnTo>
                  <a:lnTo>
                    <a:pt x="652" y="24"/>
                  </a:lnTo>
                  <a:lnTo>
                    <a:pt x="664" y="0"/>
                  </a:lnTo>
                  <a:lnTo>
                    <a:pt x="656" y="0"/>
                  </a:lnTo>
                  <a:lnTo>
                    <a:pt x="652" y="24"/>
                  </a:lnTo>
                  <a:lnTo>
                    <a:pt x="652" y="44"/>
                  </a:lnTo>
                  <a:lnTo>
                    <a:pt x="664" y="60"/>
                  </a:lnTo>
                  <a:lnTo>
                    <a:pt x="704" y="92"/>
                  </a:lnTo>
                  <a:lnTo>
                    <a:pt x="760" y="116"/>
                  </a:lnTo>
                  <a:lnTo>
                    <a:pt x="816" y="128"/>
                  </a:lnTo>
                  <a:lnTo>
                    <a:pt x="748" y="128"/>
                  </a:lnTo>
                  <a:lnTo>
                    <a:pt x="692" y="116"/>
                  </a:lnTo>
                  <a:lnTo>
                    <a:pt x="652" y="96"/>
                  </a:lnTo>
                  <a:lnTo>
                    <a:pt x="620" y="84"/>
                  </a:lnTo>
                  <a:lnTo>
                    <a:pt x="596" y="68"/>
                  </a:lnTo>
                  <a:lnTo>
                    <a:pt x="580" y="44"/>
                  </a:lnTo>
                  <a:lnTo>
                    <a:pt x="580" y="36"/>
                  </a:lnTo>
                  <a:lnTo>
                    <a:pt x="584" y="20"/>
                  </a:lnTo>
                  <a:lnTo>
                    <a:pt x="604" y="0"/>
                  </a:lnTo>
                  <a:lnTo>
                    <a:pt x="596" y="0"/>
                  </a:lnTo>
                  <a:lnTo>
                    <a:pt x="584" y="20"/>
                  </a:lnTo>
                  <a:lnTo>
                    <a:pt x="572" y="36"/>
                  </a:lnTo>
                  <a:lnTo>
                    <a:pt x="572" y="48"/>
                  </a:lnTo>
                  <a:lnTo>
                    <a:pt x="592" y="72"/>
                  </a:lnTo>
                  <a:lnTo>
                    <a:pt x="616" y="84"/>
                  </a:lnTo>
                  <a:lnTo>
                    <a:pt x="640" y="104"/>
                  </a:lnTo>
                  <a:lnTo>
                    <a:pt x="680" y="116"/>
                  </a:lnTo>
                  <a:lnTo>
                    <a:pt x="736" y="128"/>
                  </a:lnTo>
                  <a:lnTo>
                    <a:pt x="704" y="128"/>
                  </a:lnTo>
                  <a:lnTo>
                    <a:pt x="640" y="128"/>
                  </a:lnTo>
                  <a:lnTo>
                    <a:pt x="592" y="116"/>
                  </a:lnTo>
                  <a:lnTo>
                    <a:pt x="568" y="96"/>
                  </a:lnTo>
                  <a:lnTo>
                    <a:pt x="560" y="92"/>
                  </a:lnTo>
                  <a:lnTo>
                    <a:pt x="560" y="84"/>
                  </a:lnTo>
                  <a:lnTo>
                    <a:pt x="544" y="72"/>
                  </a:lnTo>
                  <a:lnTo>
                    <a:pt x="532" y="56"/>
                  </a:lnTo>
                  <a:lnTo>
                    <a:pt x="524" y="32"/>
                  </a:lnTo>
                  <a:lnTo>
                    <a:pt x="532" y="20"/>
                  </a:lnTo>
                  <a:lnTo>
                    <a:pt x="544" y="0"/>
                  </a:lnTo>
                  <a:lnTo>
                    <a:pt x="512" y="0"/>
                  </a:lnTo>
                  <a:lnTo>
                    <a:pt x="532" y="8"/>
                  </a:lnTo>
                  <a:lnTo>
                    <a:pt x="524" y="20"/>
                  </a:lnTo>
                  <a:lnTo>
                    <a:pt x="520" y="32"/>
                  </a:lnTo>
                  <a:lnTo>
                    <a:pt x="520" y="36"/>
                  </a:lnTo>
                  <a:lnTo>
                    <a:pt x="520" y="44"/>
                  </a:lnTo>
                  <a:lnTo>
                    <a:pt x="456" y="44"/>
                  </a:lnTo>
                  <a:lnTo>
                    <a:pt x="452" y="36"/>
                  </a:lnTo>
                  <a:lnTo>
                    <a:pt x="452" y="44"/>
                  </a:lnTo>
                  <a:lnTo>
                    <a:pt x="356" y="44"/>
                  </a:lnTo>
                  <a:lnTo>
                    <a:pt x="232" y="36"/>
                  </a:lnTo>
                  <a:lnTo>
                    <a:pt x="112" y="24"/>
                  </a:lnTo>
                  <a:lnTo>
                    <a:pt x="64" y="1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08" y="32"/>
                  </a:lnTo>
                  <a:lnTo>
                    <a:pt x="220" y="44"/>
                  </a:lnTo>
                  <a:lnTo>
                    <a:pt x="344" y="48"/>
                  </a:lnTo>
                  <a:lnTo>
                    <a:pt x="440" y="48"/>
                  </a:lnTo>
                  <a:lnTo>
                    <a:pt x="416" y="60"/>
                  </a:lnTo>
                  <a:lnTo>
                    <a:pt x="368" y="80"/>
                  </a:lnTo>
                  <a:lnTo>
                    <a:pt x="324" y="84"/>
                  </a:lnTo>
                  <a:lnTo>
                    <a:pt x="272" y="84"/>
                  </a:lnTo>
                  <a:lnTo>
                    <a:pt x="196" y="80"/>
                  </a:lnTo>
                  <a:lnTo>
                    <a:pt x="112" y="68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76" y="60"/>
                  </a:lnTo>
                  <a:lnTo>
                    <a:pt x="112" y="72"/>
                  </a:lnTo>
                  <a:lnTo>
                    <a:pt x="204" y="84"/>
                  </a:lnTo>
                  <a:lnTo>
                    <a:pt x="276" y="92"/>
                  </a:lnTo>
                  <a:lnTo>
                    <a:pt x="336" y="84"/>
                  </a:lnTo>
                  <a:lnTo>
                    <a:pt x="380" y="80"/>
                  </a:lnTo>
                  <a:lnTo>
                    <a:pt x="408" y="72"/>
                  </a:lnTo>
                  <a:lnTo>
                    <a:pt x="428" y="60"/>
                  </a:lnTo>
                  <a:lnTo>
                    <a:pt x="444" y="48"/>
                  </a:lnTo>
                  <a:lnTo>
                    <a:pt x="456" y="48"/>
                  </a:lnTo>
                  <a:lnTo>
                    <a:pt x="476" y="60"/>
                  </a:lnTo>
                  <a:lnTo>
                    <a:pt x="508" y="72"/>
                  </a:lnTo>
                  <a:lnTo>
                    <a:pt x="556" y="92"/>
                  </a:lnTo>
                  <a:lnTo>
                    <a:pt x="568" y="104"/>
                  </a:lnTo>
                  <a:lnTo>
                    <a:pt x="592" y="116"/>
                  </a:lnTo>
                  <a:lnTo>
                    <a:pt x="632" y="128"/>
                  </a:lnTo>
                  <a:lnTo>
                    <a:pt x="704" y="132"/>
                  </a:lnTo>
                  <a:lnTo>
                    <a:pt x="768" y="132"/>
                  </a:lnTo>
                  <a:lnTo>
                    <a:pt x="820" y="132"/>
                  </a:lnTo>
                  <a:lnTo>
                    <a:pt x="880" y="144"/>
                  </a:lnTo>
                  <a:lnTo>
                    <a:pt x="892" y="156"/>
                  </a:lnTo>
                  <a:lnTo>
                    <a:pt x="904" y="168"/>
                  </a:lnTo>
                  <a:lnTo>
                    <a:pt x="912" y="180"/>
                  </a:lnTo>
                  <a:lnTo>
                    <a:pt x="912" y="204"/>
                  </a:lnTo>
                  <a:lnTo>
                    <a:pt x="900" y="236"/>
                  </a:lnTo>
                  <a:lnTo>
                    <a:pt x="892" y="252"/>
                  </a:lnTo>
                  <a:lnTo>
                    <a:pt x="888" y="276"/>
                  </a:lnTo>
                  <a:lnTo>
                    <a:pt x="888" y="308"/>
                  </a:lnTo>
                  <a:lnTo>
                    <a:pt x="892" y="332"/>
                  </a:lnTo>
                  <a:lnTo>
                    <a:pt x="900" y="356"/>
                  </a:lnTo>
                  <a:lnTo>
                    <a:pt x="924" y="376"/>
                  </a:lnTo>
                  <a:lnTo>
                    <a:pt x="952" y="400"/>
                  </a:lnTo>
                  <a:lnTo>
                    <a:pt x="1020" y="428"/>
                  </a:lnTo>
                  <a:lnTo>
                    <a:pt x="1028" y="428"/>
                  </a:lnTo>
                  <a:lnTo>
                    <a:pt x="1124" y="460"/>
                  </a:lnTo>
                  <a:lnTo>
                    <a:pt x="1196" y="464"/>
                  </a:lnTo>
                  <a:lnTo>
                    <a:pt x="1280" y="464"/>
                  </a:lnTo>
                  <a:lnTo>
                    <a:pt x="1328" y="452"/>
                  </a:lnTo>
                  <a:lnTo>
                    <a:pt x="1372" y="448"/>
                  </a:lnTo>
                  <a:lnTo>
                    <a:pt x="1412" y="428"/>
                  </a:lnTo>
                  <a:lnTo>
                    <a:pt x="1456" y="436"/>
                  </a:lnTo>
                  <a:lnTo>
                    <a:pt x="1540" y="436"/>
                  </a:lnTo>
                  <a:lnTo>
                    <a:pt x="1552" y="436"/>
                  </a:lnTo>
                  <a:lnTo>
                    <a:pt x="1560" y="436"/>
                  </a:lnTo>
                  <a:lnTo>
                    <a:pt x="1608" y="428"/>
                  </a:lnTo>
                  <a:lnTo>
                    <a:pt x="1608" y="436"/>
                  </a:lnTo>
                  <a:lnTo>
                    <a:pt x="1632" y="428"/>
                  </a:lnTo>
                  <a:lnTo>
                    <a:pt x="1728" y="416"/>
                  </a:lnTo>
                  <a:lnTo>
                    <a:pt x="1836" y="400"/>
                  </a:lnTo>
                  <a:lnTo>
                    <a:pt x="1908" y="400"/>
                  </a:lnTo>
                  <a:lnTo>
                    <a:pt x="1988" y="400"/>
                  </a:lnTo>
                  <a:lnTo>
                    <a:pt x="2024" y="412"/>
                  </a:lnTo>
                  <a:lnTo>
                    <a:pt x="2072" y="424"/>
                  </a:lnTo>
                  <a:lnTo>
                    <a:pt x="2108" y="436"/>
                  </a:lnTo>
                  <a:lnTo>
                    <a:pt x="2152" y="452"/>
                  </a:lnTo>
                  <a:lnTo>
                    <a:pt x="2156" y="452"/>
                  </a:lnTo>
                  <a:lnTo>
                    <a:pt x="2176" y="464"/>
                  </a:lnTo>
                  <a:lnTo>
                    <a:pt x="2180" y="484"/>
                  </a:lnTo>
                  <a:lnTo>
                    <a:pt x="2176" y="500"/>
                  </a:lnTo>
                  <a:lnTo>
                    <a:pt x="2156" y="512"/>
                  </a:lnTo>
                  <a:lnTo>
                    <a:pt x="2132" y="532"/>
                  </a:lnTo>
                  <a:lnTo>
                    <a:pt x="2120" y="548"/>
                  </a:lnTo>
                  <a:lnTo>
                    <a:pt x="2116" y="576"/>
                  </a:lnTo>
                  <a:lnTo>
                    <a:pt x="2128" y="600"/>
                  </a:lnTo>
                  <a:lnTo>
                    <a:pt x="2152" y="616"/>
                  </a:lnTo>
                  <a:lnTo>
                    <a:pt x="2168" y="628"/>
                  </a:lnTo>
                  <a:lnTo>
                    <a:pt x="2224" y="652"/>
                  </a:lnTo>
                  <a:lnTo>
                    <a:pt x="2316" y="676"/>
                  </a:lnTo>
                  <a:lnTo>
                    <a:pt x="2436" y="700"/>
                  </a:lnTo>
                  <a:lnTo>
                    <a:pt x="2440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96" y="700"/>
                  </a:lnTo>
                  <a:lnTo>
                    <a:pt x="2564" y="700"/>
                  </a:lnTo>
                  <a:lnTo>
                    <a:pt x="2600" y="708"/>
                  </a:lnTo>
                  <a:lnTo>
                    <a:pt x="2628" y="712"/>
                  </a:lnTo>
                  <a:lnTo>
                    <a:pt x="2636" y="720"/>
                  </a:lnTo>
                  <a:lnTo>
                    <a:pt x="2660" y="724"/>
                  </a:lnTo>
                  <a:lnTo>
                    <a:pt x="2700" y="756"/>
                  </a:lnTo>
                  <a:lnTo>
                    <a:pt x="2724" y="772"/>
                  </a:lnTo>
                  <a:lnTo>
                    <a:pt x="2748" y="804"/>
                  </a:lnTo>
                  <a:lnTo>
                    <a:pt x="2760" y="832"/>
                  </a:lnTo>
                  <a:lnTo>
                    <a:pt x="2768" y="876"/>
                  </a:lnTo>
                  <a:lnTo>
                    <a:pt x="2768" y="896"/>
                  </a:lnTo>
                  <a:lnTo>
                    <a:pt x="2768" y="908"/>
                  </a:lnTo>
                  <a:lnTo>
                    <a:pt x="2756" y="936"/>
                  </a:lnTo>
                  <a:lnTo>
                    <a:pt x="2736" y="960"/>
                  </a:lnTo>
                  <a:lnTo>
                    <a:pt x="2724" y="972"/>
                  </a:lnTo>
                  <a:lnTo>
                    <a:pt x="2700" y="980"/>
                  </a:lnTo>
                  <a:lnTo>
                    <a:pt x="2684" y="984"/>
                  </a:lnTo>
                  <a:lnTo>
                    <a:pt x="2628" y="1008"/>
                  </a:lnTo>
                  <a:lnTo>
                    <a:pt x="2604" y="1020"/>
                  </a:lnTo>
                  <a:lnTo>
                    <a:pt x="2580" y="1044"/>
                  </a:lnTo>
                  <a:lnTo>
                    <a:pt x="2564" y="1068"/>
                  </a:lnTo>
                  <a:lnTo>
                    <a:pt x="2548" y="1092"/>
                  </a:lnTo>
                  <a:lnTo>
                    <a:pt x="2564" y="1124"/>
                  </a:lnTo>
                  <a:lnTo>
                    <a:pt x="2580" y="1148"/>
                  </a:lnTo>
                  <a:lnTo>
                    <a:pt x="2600" y="1172"/>
                  </a:lnTo>
                  <a:lnTo>
                    <a:pt x="2604" y="1180"/>
                  </a:lnTo>
                  <a:lnTo>
                    <a:pt x="2660" y="1220"/>
                  </a:lnTo>
                  <a:lnTo>
                    <a:pt x="2688" y="1240"/>
                  </a:lnTo>
                  <a:lnTo>
                    <a:pt x="2724" y="1256"/>
                  </a:lnTo>
                  <a:lnTo>
                    <a:pt x="2756" y="1268"/>
                  </a:lnTo>
                  <a:lnTo>
                    <a:pt x="2824" y="1288"/>
                  </a:lnTo>
                  <a:lnTo>
                    <a:pt x="2900" y="1304"/>
                  </a:lnTo>
                  <a:lnTo>
                    <a:pt x="3088" y="1340"/>
                  </a:lnTo>
                  <a:lnTo>
                    <a:pt x="3268" y="1364"/>
                  </a:lnTo>
                  <a:lnTo>
                    <a:pt x="3360" y="1376"/>
                  </a:lnTo>
                  <a:lnTo>
                    <a:pt x="3452" y="1376"/>
                  </a:lnTo>
                  <a:lnTo>
                    <a:pt x="3576" y="1384"/>
                  </a:lnTo>
                  <a:lnTo>
                    <a:pt x="3576" y="1376"/>
                  </a:lnTo>
                  <a:lnTo>
                    <a:pt x="3452" y="1372"/>
                  </a:lnTo>
                  <a:lnTo>
                    <a:pt x="3292" y="1364"/>
                  </a:lnTo>
                  <a:lnTo>
                    <a:pt x="3136" y="1348"/>
                  </a:lnTo>
                  <a:lnTo>
                    <a:pt x="3288" y="1352"/>
                  </a:lnTo>
                  <a:lnTo>
                    <a:pt x="3372" y="1352"/>
                  </a:lnTo>
                  <a:lnTo>
                    <a:pt x="3452" y="1348"/>
                  </a:lnTo>
                  <a:lnTo>
                    <a:pt x="3452" y="1340"/>
                  </a:lnTo>
                  <a:lnTo>
                    <a:pt x="3348" y="1348"/>
                  </a:lnTo>
                  <a:lnTo>
                    <a:pt x="3240" y="1348"/>
                  </a:lnTo>
                  <a:lnTo>
                    <a:pt x="3088" y="1336"/>
                  </a:lnTo>
                  <a:lnTo>
                    <a:pt x="3016" y="1324"/>
                  </a:lnTo>
                  <a:lnTo>
                    <a:pt x="2920" y="1292"/>
                  </a:lnTo>
                  <a:lnTo>
                    <a:pt x="2852" y="1264"/>
                  </a:lnTo>
                  <a:lnTo>
                    <a:pt x="2804" y="1240"/>
                  </a:lnTo>
                  <a:lnTo>
                    <a:pt x="2772" y="1208"/>
                  </a:lnTo>
                  <a:lnTo>
                    <a:pt x="2756" y="1184"/>
                  </a:lnTo>
                  <a:lnTo>
                    <a:pt x="2744" y="1168"/>
                  </a:lnTo>
                  <a:lnTo>
                    <a:pt x="2744" y="1156"/>
                  </a:lnTo>
                  <a:lnTo>
                    <a:pt x="2748" y="1136"/>
                  </a:lnTo>
                  <a:lnTo>
                    <a:pt x="2756" y="1120"/>
                  </a:lnTo>
                  <a:lnTo>
                    <a:pt x="2792" y="1088"/>
                  </a:lnTo>
                  <a:lnTo>
                    <a:pt x="2840" y="1056"/>
                  </a:lnTo>
                  <a:lnTo>
                    <a:pt x="2900" y="1040"/>
                  </a:lnTo>
                  <a:lnTo>
                    <a:pt x="3008" y="1016"/>
                  </a:lnTo>
                  <a:lnTo>
                    <a:pt x="3056" y="1004"/>
                  </a:lnTo>
                  <a:lnTo>
                    <a:pt x="3100" y="992"/>
                  </a:lnTo>
                  <a:lnTo>
                    <a:pt x="3136" y="972"/>
                  </a:lnTo>
                  <a:lnTo>
                    <a:pt x="3160" y="956"/>
                  </a:lnTo>
                  <a:lnTo>
                    <a:pt x="3172" y="932"/>
                  </a:lnTo>
                  <a:lnTo>
                    <a:pt x="3180" y="912"/>
                  </a:lnTo>
                  <a:lnTo>
                    <a:pt x="3180" y="900"/>
                  </a:lnTo>
                  <a:lnTo>
                    <a:pt x="3180" y="888"/>
                  </a:lnTo>
                  <a:lnTo>
                    <a:pt x="3156" y="864"/>
                  </a:lnTo>
                  <a:lnTo>
                    <a:pt x="3124" y="848"/>
                  </a:lnTo>
                  <a:lnTo>
                    <a:pt x="3088" y="828"/>
                  </a:lnTo>
                  <a:lnTo>
                    <a:pt x="3052" y="820"/>
                  </a:lnTo>
                  <a:lnTo>
                    <a:pt x="2984" y="816"/>
                  </a:lnTo>
                  <a:lnTo>
                    <a:pt x="2956" y="816"/>
                  </a:lnTo>
                  <a:lnTo>
                    <a:pt x="2872" y="808"/>
                  </a:lnTo>
                  <a:lnTo>
                    <a:pt x="2760" y="816"/>
                  </a:lnTo>
                  <a:lnTo>
                    <a:pt x="2756" y="808"/>
                  </a:lnTo>
                  <a:lnTo>
                    <a:pt x="2912" y="808"/>
                  </a:lnTo>
                  <a:lnTo>
                    <a:pt x="3020" y="816"/>
                  </a:lnTo>
                  <a:lnTo>
                    <a:pt x="3076" y="820"/>
                  </a:lnTo>
                  <a:lnTo>
                    <a:pt x="3120" y="832"/>
                  </a:lnTo>
                  <a:lnTo>
                    <a:pt x="3168" y="852"/>
                  </a:lnTo>
                  <a:lnTo>
                    <a:pt x="3196" y="876"/>
                  </a:lnTo>
                  <a:lnTo>
                    <a:pt x="3216" y="888"/>
                  </a:lnTo>
                  <a:lnTo>
                    <a:pt x="3220" y="908"/>
                  </a:lnTo>
                  <a:lnTo>
                    <a:pt x="3220" y="932"/>
                  </a:lnTo>
                  <a:lnTo>
                    <a:pt x="3204" y="956"/>
                  </a:lnTo>
                  <a:lnTo>
                    <a:pt x="3196" y="968"/>
                  </a:lnTo>
                  <a:lnTo>
                    <a:pt x="3172" y="980"/>
                  </a:lnTo>
                  <a:lnTo>
                    <a:pt x="3120" y="1004"/>
                  </a:lnTo>
                  <a:lnTo>
                    <a:pt x="3020" y="1028"/>
                  </a:lnTo>
                  <a:lnTo>
                    <a:pt x="2992" y="1032"/>
                  </a:lnTo>
                  <a:lnTo>
                    <a:pt x="2920" y="1052"/>
                  </a:lnTo>
                  <a:lnTo>
                    <a:pt x="2884" y="1064"/>
                  </a:lnTo>
                  <a:lnTo>
                    <a:pt x="2848" y="1080"/>
                  </a:lnTo>
                  <a:lnTo>
                    <a:pt x="2824" y="1104"/>
                  </a:lnTo>
                  <a:lnTo>
                    <a:pt x="2796" y="1136"/>
                  </a:lnTo>
                  <a:lnTo>
                    <a:pt x="2796" y="1156"/>
                  </a:lnTo>
                  <a:lnTo>
                    <a:pt x="2796" y="1168"/>
                  </a:lnTo>
                  <a:lnTo>
                    <a:pt x="2808" y="1192"/>
                  </a:lnTo>
                  <a:lnTo>
                    <a:pt x="2828" y="1216"/>
                  </a:lnTo>
                  <a:lnTo>
                    <a:pt x="2864" y="1244"/>
                  </a:lnTo>
                  <a:lnTo>
                    <a:pt x="2924" y="1276"/>
                  </a:lnTo>
                  <a:lnTo>
                    <a:pt x="3016" y="1292"/>
                  </a:lnTo>
                  <a:lnTo>
                    <a:pt x="3148" y="1316"/>
                  </a:lnTo>
                  <a:lnTo>
                    <a:pt x="3264" y="1336"/>
                  </a:lnTo>
                  <a:lnTo>
                    <a:pt x="3368" y="1340"/>
                  </a:lnTo>
                  <a:lnTo>
                    <a:pt x="3368" y="1336"/>
                  </a:lnTo>
                  <a:lnTo>
                    <a:pt x="3268" y="1324"/>
                  </a:lnTo>
                  <a:lnTo>
                    <a:pt x="3156" y="1300"/>
                  </a:lnTo>
                  <a:lnTo>
                    <a:pt x="3020" y="1276"/>
                  </a:lnTo>
                  <a:lnTo>
                    <a:pt x="2960" y="1256"/>
                  </a:lnTo>
                  <a:lnTo>
                    <a:pt x="2912" y="1232"/>
                  </a:lnTo>
                  <a:lnTo>
                    <a:pt x="2884" y="1216"/>
                  </a:lnTo>
                  <a:lnTo>
                    <a:pt x="2864" y="1184"/>
                  </a:lnTo>
                  <a:lnTo>
                    <a:pt x="2864" y="1168"/>
                  </a:lnTo>
                  <a:lnTo>
                    <a:pt x="2876" y="1148"/>
                  </a:lnTo>
                  <a:lnTo>
                    <a:pt x="2888" y="1132"/>
                  </a:lnTo>
                  <a:lnTo>
                    <a:pt x="2924" y="1104"/>
                  </a:lnTo>
                  <a:lnTo>
                    <a:pt x="2968" y="1080"/>
                  </a:lnTo>
                  <a:lnTo>
                    <a:pt x="3016" y="1064"/>
                  </a:lnTo>
                  <a:lnTo>
                    <a:pt x="3064" y="1052"/>
                  </a:lnTo>
                  <a:lnTo>
                    <a:pt x="3144" y="1040"/>
                  </a:lnTo>
                  <a:lnTo>
                    <a:pt x="3180" y="1032"/>
                  </a:lnTo>
                  <a:lnTo>
                    <a:pt x="3216" y="1028"/>
                  </a:lnTo>
                  <a:lnTo>
                    <a:pt x="3216" y="1032"/>
                  </a:lnTo>
                  <a:lnTo>
                    <a:pt x="3268" y="1028"/>
                  </a:lnTo>
                  <a:lnTo>
                    <a:pt x="3292" y="1020"/>
                  </a:lnTo>
                  <a:lnTo>
                    <a:pt x="3344" y="1004"/>
                  </a:lnTo>
                  <a:lnTo>
                    <a:pt x="3380" y="984"/>
                  </a:lnTo>
                  <a:lnTo>
                    <a:pt x="3396" y="960"/>
                  </a:lnTo>
                  <a:lnTo>
                    <a:pt x="3408" y="948"/>
                  </a:lnTo>
                  <a:lnTo>
                    <a:pt x="3416" y="924"/>
                  </a:lnTo>
                  <a:lnTo>
                    <a:pt x="3408" y="920"/>
                  </a:lnTo>
                  <a:lnTo>
                    <a:pt x="3396" y="888"/>
                  </a:lnTo>
                  <a:lnTo>
                    <a:pt x="3372" y="872"/>
                  </a:lnTo>
                  <a:lnTo>
                    <a:pt x="3336" y="852"/>
                  </a:lnTo>
                  <a:lnTo>
                    <a:pt x="3300" y="840"/>
                  </a:lnTo>
                  <a:lnTo>
                    <a:pt x="3232" y="828"/>
                  </a:lnTo>
                  <a:lnTo>
                    <a:pt x="3196" y="828"/>
                  </a:lnTo>
                  <a:lnTo>
                    <a:pt x="3124" y="808"/>
                  </a:lnTo>
                  <a:lnTo>
                    <a:pt x="3088" y="808"/>
                  </a:lnTo>
                  <a:lnTo>
                    <a:pt x="2920" y="796"/>
                  </a:lnTo>
                  <a:lnTo>
                    <a:pt x="2796" y="772"/>
                  </a:lnTo>
                  <a:lnTo>
                    <a:pt x="2732" y="756"/>
                  </a:lnTo>
                  <a:lnTo>
                    <a:pt x="2708" y="748"/>
                  </a:lnTo>
                  <a:lnTo>
                    <a:pt x="2672" y="724"/>
                  </a:lnTo>
                  <a:lnTo>
                    <a:pt x="2640" y="712"/>
                  </a:lnTo>
                  <a:lnTo>
                    <a:pt x="2648" y="712"/>
                  </a:lnTo>
                  <a:lnTo>
                    <a:pt x="2636" y="708"/>
                  </a:lnTo>
                  <a:lnTo>
                    <a:pt x="2600" y="696"/>
                  </a:lnTo>
                  <a:lnTo>
                    <a:pt x="2568" y="672"/>
                  </a:lnTo>
                  <a:lnTo>
                    <a:pt x="2556" y="652"/>
                  </a:lnTo>
                  <a:lnTo>
                    <a:pt x="2544" y="628"/>
                  </a:lnTo>
                  <a:lnTo>
                    <a:pt x="2548" y="600"/>
                  </a:lnTo>
                  <a:lnTo>
                    <a:pt x="2564" y="580"/>
                  </a:lnTo>
                  <a:lnTo>
                    <a:pt x="2580" y="564"/>
                  </a:lnTo>
                  <a:lnTo>
                    <a:pt x="2624" y="532"/>
                  </a:lnTo>
                  <a:lnTo>
                    <a:pt x="2672" y="512"/>
                  </a:lnTo>
                  <a:lnTo>
                    <a:pt x="2732" y="496"/>
                  </a:lnTo>
                  <a:lnTo>
                    <a:pt x="2852" y="464"/>
                  </a:lnTo>
                  <a:lnTo>
                    <a:pt x="2884" y="452"/>
                  </a:lnTo>
                  <a:lnTo>
                    <a:pt x="2912" y="436"/>
                  </a:lnTo>
                  <a:lnTo>
                    <a:pt x="2932" y="416"/>
                  </a:lnTo>
                  <a:lnTo>
                    <a:pt x="2936" y="400"/>
                  </a:lnTo>
                  <a:lnTo>
                    <a:pt x="2936" y="388"/>
                  </a:lnTo>
                  <a:lnTo>
                    <a:pt x="2932" y="376"/>
                  </a:lnTo>
                  <a:lnTo>
                    <a:pt x="2920" y="356"/>
                  </a:lnTo>
                  <a:lnTo>
                    <a:pt x="2936" y="356"/>
                  </a:lnTo>
                  <a:lnTo>
                    <a:pt x="2972" y="368"/>
                  </a:lnTo>
                  <a:lnTo>
                    <a:pt x="2996" y="380"/>
                  </a:lnTo>
                  <a:lnTo>
                    <a:pt x="3004" y="388"/>
                  </a:lnTo>
                  <a:lnTo>
                    <a:pt x="3008" y="400"/>
                  </a:lnTo>
                  <a:lnTo>
                    <a:pt x="3004" y="412"/>
                  </a:lnTo>
                  <a:lnTo>
                    <a:pt x="2992" y="424"/>
                  </a:lnTo>
                  <a:lnTo>
                    <a:pt x="2956" y="448"/>
                  </a:lnTo>
                  <a:lnTo>
                    <a:pt x="2920" y="460"/>
                  </a:lnTo>
                  <a:lnTo>
                    <a:pt x="2884" y="472"/>
                  </a:lnTo>
                  <a:lnTo>
                    <a:pt x="2852" y="476"/>
                  </a:lnTo>
                  <a:lnTo>
                    <a:pt x="2808" y="484"/>
                  </a:lnTo>
                  <a:lnTo>
                    <a:pt x="2724" y="500"/>
                  </a:lnTo>
                  <a:lnTo>
                    <a:pt x="2688" y="520"/>
                  </a:lnTo>
                  <a:lnTo>
                    <a:pt x="2648" y="544"/>
                  </a:lnTo>
                  <a:lnTo>
                    <a:pt x="2616" y="576"/>
                  </a:lnTo>
                  <a:lnTo>
                    <a:pt x="2604" y="592"/>
                  </a:lnTo>
                  <a:lnTo>
                    <a:pt x="2600" y="612"/>
                  </a:lnTo>
                  <a:lnTo>
                    <a:pt x="2600" y="628"/>
                  </a:lnTo>
                  <a:lnTo>
                    <a:pt x="2604" y="648"/>
                  </a:lnTo>
                  <a:lnTo>
                    <a:pt x="2624" y="672"/>
                  </a:lnTo>
                  <a:lnTo>
                    <a:pt x="2652" y="700"/>
                  </a:lnTo>
                  <a:lnTo>
                    <a:pt x="2700" y="732"/>
                  </a:lnTo>
                  <a:lnTo>
                    <a:pt x="2780" y="760"/>
                  </a:lnTo>
                  <a:lnTo>
                    <a:pt x="2896" y="780"/>
                  </a:lnTo>
                  <a:lnTo>
                    <a:pt x="3040" y="784"/>
                  </a:lnTo>
                  <a:lnTo>
                    <a:pt x="3160" y="796"/>
                  </a:lnTo>
                  <a:lnTo>
                    <a:pt x="3252" y="808"/>
                  </a:lnTo>
                  <a:lnTo>
                    <a:pt x="3292" y="816"/>
                  </a:lnTo>
                  <a:lnTo>
                    <a:pt x="3396" y="832"/>
                  </a:lnTo>
                  <a:lnTo>
                    <a:pt x="3444" y="852"/>
                  </a:lnTo>
                  <a:lnTo>
                    <a:pt x="3488" y="876"/>
                  </a:lnTo>
                  <a:lnTo>
                    <a:pt x="3524" y="908"/>
                  </a:lnTo>
                  <a:lnTo>
                    <a:pt x="3528" y="920"/>
                  </a:lnTo>
                  <a:lnTo>
                    <a:pt x="3528" y="936"/>
                  </a:lnTo>
                  <a:lnTo>
                    <a:pt x="3528" y="948"/>
                  </a:lnTo>
                  <a:lnTo>
                    <a:pt x="3504" y="972"/>
                  </a:lnTo>
                  <a:lnTo>
                    <a:pt x="3488" y="992"/>
                  </a:lnTo>
                  <a:lnTo>
                    <a:pt x="3464" y="1004"/>
                  </a:lnTo>
                  <a:lnTo>
                    <a:pt x="3428" y="1008"/>
                  </a:lnTo>
                  <a:lnTo>
                    <a:pt x="3380" y="1016"/>
                  </a:lnTo>
                  <a:lnTo>
                    <a:pt x="3240" y="1040"/>
                  </a:lnTo>
                  <a:lnTo>
                    <a:pt x="3124" y="1052"/>
                  </a:lnTo>
                  <a:lnTo>
                    <a:pt x="3044" y="1068"/>
                  </a:lnTo>
                  <a:lnTo>
                    <a:pt x="3004" y="1088"/>
                  </a:lnTo>
                  <a:lnTo>
                    <a:pt x="2992" y="1092"/>
                  </a:lnTo>
                  <a:lnTo>
                    <a:pt x="2960" y="1112"/>
                  </a:lnTo>
                  <a:lnTo>
                    <a:pt x="2936" y="1124"/>
                  </a:lnTo>
                  <a:lnTo>
                    <a:pt x="2924" y="1144"/>
                  </a:lnTo>
                  <a:lnTo>
                    <a:pt x="2920" y="1168"/>
                  </a:lnTo>
                  <a:lnTo>
                    <a:pt x="2924" y="1184"/>
                  </a:lnTo>
                  <a:lnTo>
                    <a:pt x="2936" y="1204"/>
                  </a:lnTo>
                  <a:lnTo>
                    <a:pt x="2960" y="1220"/>
                  </a:lnTo>
                  <a:lnTo>
                    <a:pt x="3028" y="1256"/>
                  </a:lnTo>
                  <a:lnTo>
                    <a:pt x="3120" y="1288"/>
                  </a:lnTo>
                  <a:lnTo>
                    <a:pt x="3216" y="1304"/>
                  </a:lnTo>
                  <a:lnTo>
                    <a:pt x="3312" y="1324"/>
                  </a:lnTo>
                  <a:lnTo>
                    <a:pt x="3480" y="1348"/>
                  </a:lnTo>
                  <a:lnTo>
                    <a:pt x="3552" y="1352"/>
                  </a:lnTo>
                  <a:lnTo>
                    <a:pt x="3576" y="1352"/>
                  </a:lnTo>
                  <a:lnTo>
                    <a:pt x="3576" y="1348"/>
                  </a:lnTo>
                  <a:lnTo>
                    <a:pt x="3552" y="1348"/>
                  </a:lnTo>
                  <a:lnTo>
                    <a:pt x="3480" y="1340"/>
                  </a:lnTo>
                  <a:lnTo>
                    <a:pt x="3312" y="1316"/>
                  </a:lnTo>
                  <a:lnTo>
                    <a:pt x="3216" y="1304"/>
                  </a:lnTo>
                  <a:lnTo>
                    <a:pt x="3120" y="1280"/>
                  </a:lnTo>
                  <a:lnTo>
                    <a:pt x="3032" y="1252"/>
                  </a:lnTo>
                  <a:lnTo>
                    <a:pt x="2968" y="1220"/>
                  </a:lnTo>
                  <a:lnTo>
                    <a:pt x="2944" y="1204"/>
                  </a:lnTo>
                  <a:lnTo>
                    <a:pt x="2932" y="1180"/>
                  </a:lnTo>
                  <a:lnTo>
                    <a:pt x="2924" y="1168"/>
                  </a:lnTo>
                  <a:lnTo>
                    <a:pt x="2932" y="1148"/>
                  </a:lnTo>
                  <a:lnTo>
                    <a:pt x="2944" y="1132"/>
                  </a:lnTo>
                  <a:lnTo>
                    <a:pt x="2960" y="1112"/>
                  </a:lnTo>
                  <a:lnTo>
                    <a:pt x="2992" y="1100"/>
                  </a:lnTo>
                  <a:lnTo>
                    <a:pt x="3004" y="1092"/>
                  </a:lnTo>
                  <a:lnTo>
                    <a:pt x="3052" y="1076"/>
                  </a:lnTo>
                  <a:lnTo>
                    <a:pt x="3124" y="1056"/>
                  </a:lnTo>
                  <a:lnTo>
                    <a:pt x="3240" y="1044"/>
                  </a:lnTo>
                  <a:lnTo>
                    <a:pt x="3380" y="1020"/>
                  </a:lnTo>
                  <a:lnTo>
                    <a:pt x="3428" y="1016"/>
                  </a:lnTo>
                  <a:lnTo>
                    <a:pt x="3464" y="1008"/>
                  </a:lnTo>
                  <a:lnTo>
                    <a:pt x="3492" y="992"/>
                  </a:lnTo>
                  <a:lnTo>
                    <a:pt x="3512" y="980"/>
                  </a:lnTo>
                  <a:lnTo>
                    <a:pt x="3528" y="948"/>
                  </a:lnTo>
                  <a:lnTo>
                    <a:pt x="3536" y="936"/>
                  </a:lnTo>
                  <a:lnTo>
                    <a:pt x="3536" y="920"/>
                  </a:lnTo>
                  <a:lnTo>
                    <a:pt x="3524" y="896"/>
                  </a:lnTo>
                  <a:lnTo>
                    <a:pt x="3504" y="884"/>
                  </a:lnTo>
                  <a:lnTo>
                    <a:pt x="3480" y="864"/>
                  </a:lnTo>
                  <a:lnTo>
                    <a:pt x="3420" y="840"/>
                  </a:lnTo>
                  <a:lnTo>
                    <a:pt x="3360" y="820"/>
                  </a:lnTo>
                  <a:lnTo>
                    <a:pt x="3408" y="828"/>
                  </a:lnTo>
                  <a:lnTo>
                    <a:pt x="3476" y="832"/>
                  </a:lnTo>
                  <a:lnTo>
                    <a:pt x="3536" y="860"/>
                  </a:lnTo>
                  <a:lnTo>
                    <a:pt x="3560" y="876"/>
                  </a:lnTo>
                  <a:lnTo>
                    <a:pt x="3576" y="896"/>
                  </a:lnTo>
                  <a:lnTo>
                    <a:pt x="3576" y="888"/>
                  </a:lnTo>
                  <a:lnTo>
                    <a:pt x="3560" y="872"/>
                  </a:lnTo>
                  <a:lnTo>
                    <a:pt x="3536" y="852"/>
                  </a:lnTo>
                  <a:lnTo>
                    <a:pt x="3576" y="860"/>
                  </a:lnTo>
                  <a:lnTo>
                    <a:pt x="3576" y="852"/>
                  </a:lnTo>
                  <a:lnTo>
                    <a:pt x="3524" y="848"/>
                  </a:lnTo>
                  <a:lnTo>
                    <a:pt x="3464" y="828"/>
                  </a:lnTo>
                  <a:lnTo>
                    <a:pt x="3408" y="820"/>
                  </a:lnTo>
                  <a:lnTo>
                    <a:pt x="3336" y="816"/>
                  </a:lnTo>
                  <a:lnTo>
                    <a:pt x="3252" y="804"/>
                  </a:lnTo>
                  <a:lnTo>
                    <a:pt x="3172" y="792"/>
                  </a:lnTo>
                  <a:lnTo>
                    <a:pt x="3076" y="784"/>
                  </a:lnTo>
                  <a:lnTo>
                    <a:pt x="3028" y="772"/>
                  </a:lnTo>
                  <a:lnTo>
                    <a:pt x="2936" y="736"/>
                  </a:lnTo>
                  <a:lnTo>
                    <a:pt x="2888" y="708"/>
                  </a:lnTo>
                  <a:lnTo>
                    <a:pt x="2848" y="688"/>
                  </a:lnTo>
                  <a:lnTo>
                    <a:pt x="2816" y="652"/>
                  </a:lnTo>
                  <a:lnTo>
                    <a:pt x="2808" y="640"/>
                  </a:lnTo>
                  <a:lnTo>
                    <a:pt x="2808" y="624"/>
                  </a:lnTo>
                  <a:lnTo>
                    <a:pt x="2808" y="604"/>
                  </a:lnTo>
                  <a:lnTo>
                    <a:pt x="2824" y="580"/>
                  </a:lnTo>
                  <a:lnTo>
                    <a:pt x="2840" y="564"/>
                  </a:lnTo>
                  <a:lnTo>
                    <a:pt x="2864" y="532"/>
                  </a:lnTo>
                  <a:lnTo>
                    <a:pt x="2908" y="508"/>
                  </a:lnTo>
                  <a:lnTo>
                    <a:pt x="2960" y="488"/>
                  </a:lnTo>
                  <a:lnTo>
                    <a:pt x="3028" y="472"/>
                  </a:lnTo>
                  <a:lnTo>
                    <a:pt x="3132" y="460"/>
                  </a:lnTo>
                  <a:lnTo>
                    <a:pt x="3056" y="472"/>
                  </a:lnTo>
                  <a:lnTo>
                    <a:pt x="3004" y="488"/>
                  </a:lnTo>
                  <a:lnTo>
                    <a:pt x="2956" y="508"/>
                  </a:lnTo>
                  <a:lnTo>
                    <a:pt x="2924" y="532"/>
                  </a:lnTo>
                  <a:lnTo>
                    <a:pt x="2884" y="568"/>
                  </a:lnTo>
                  <a:lnTo>
                    <a:pt x="2872" y="580"/>
                  </a:lnTo>
                  <a:lnTo>
                    <a:pt x="2860" y="612"/>
                  </a:lnTo>
                  <a:lnTo>
                    <a:pt x="2864" y="640"/>
                  </a:lnTo>
                  <a:lnTo>
                    <a:pt x="2884" y="664"/>
                  </a:lnTo>
                  <a:lnTo>
                    <a:pt x="2908" y="688"/>
                  </a:lnTo>
                  <a:lnTo>
                    <a:pt x="2968" y="720"/>
                  </a:lnTo>
                  <a:lnTo>
                    <a:pt x="3020" y="736"/>
                  </a:lnTo>
                  <a:lnTo>
                    <a:pt x="3052" y="744"/>
                  </a:lnTo>
                  <a:lnTo>
                    <a:pt x="3160" y="772"/>
                  </a:lnTo>
                  <a:lnTo>
                    <a:pt x="3264" y="796"/>
                  </a:lnTo>
                  <a:lnTo>
                    <a:pt x="3348" y="808"/>
                  </a:lnTo>
                  <a:lnTo>
                    <a:pt x="3420" y="816"/>
                  </a:lnTo>
                  <a:lnTo>
                    <a:pt x="3524" y="816"/>
                  </a:lnTo>
                  <a:lnTo>
                    <a:pt x="3560" y="808"/>
                  </a:lnTo>
                  <a:lnTo>
                    <a:pt x="3576" y="820"/>
                  </a:lnTo>
                  <a:lnTo>
                    <a:pt x="3576" y="816"/>
                  </a:lnTo>
                  <a:lnTo>
                    <a:pt x="3560" y="804"/>
                  </a:lnTo>
                  <a:lnTo>
                    <a:pt x="3536" y="780"/>
                  </a:lnTo>
                  <a:lnTo>
                    <a:pt x="3536" y="760"/>
                  </a:lnTo>
                  <a:lnTo>
                    <a:pt x="3548" y="748"/>
                  </a:lnTo>
                  <a:lnTo>
                    <a:pt x="3572" y="736"/>
                  </a:lnTo>
                  <a:lnTo>
                    <a:pt x="3576" y="736"/>
                  </a:lnTo>
                  <a:lnTo>
                    <a:pt x="3576" y="732"/>
                  </a:lnTo>
                  <a:lnTo>
                    <a:pt x="3572" y="732"/>
                  </a:lnTo>
                  <a:lnTo>
                    <a:pt x="3476" y="712"/>
                  </a:lnTo>
                  <a:lnTo>
                    <a:pt x="3408" y="696"/>
                  </a:lnTo>
                  <a:lnTo>
                    <a:pt x="3368" y="672"/>
                  </a:lnTo>
                  <a:lnTo>
                    <a:pt x="3348" y="648"/>
                  </a:lnTo>
                  <a:lnTo>
                    <a:pt x="3344" y="616"/>
                  </a:lnTo>
                  <a:lnTo>
                    <a:pt x="3344" y="612"/>
                  </a:lnTo>
                  <a:lnTo>
                    <a:pt x="3356" y="588"/>
                  </a:lnTo>
                  <a:lnTo>
                    <a:pt x="3380" y="568"/>
                  </a:lnTo>
                  <a:lnTo>
                    <a:pt x="3408" y="548"/>
                  </a:lnTo>
                  <a:lnTo>
                    <a:pt x="3440" y="532"/>
                  </a:lnTo>
                  <a:lnTo>
                    <a:pt x="3512" y="512"/>
                  </a:lnTo>
                  <a:lnTo>
                    <a:pt x="3576" y="500"/>
                  </a:lnTo>
                  <a:lnTo>
                    <a:pt x="3576" y="496"/>
                  </a:lnTo>
                  <a:lnTo>
                    <a:pt x="3504" y="508"/>
                  </a:lnTo>
                  <a:lnTo>
                    <a:pt x="3432" y="532"/>
                  </a:lnTo>
                  <a:lnTo>
                    <a:pt x="3404" y="544"/>
                  </a:lnTo>
                  <a:lnTo>
                    <a:pt x="3372" y="564"/>
                  </a:lnTo>
                  <a:lnTo>
                    <a:pt x="3356" y="580"/>
                  </a:lnTo>
                  <a:lnTo>
                    <a:pt x="3336" y="604"/>
                  </a:lnTo>
                  <a:lnTo>
                    <a:pt x="3336" y="616"/>
                  </a:lnTo>
                  <a:lnTo>
                    <a:pt x="3336" y="628"/>
                  </a:lnTo>
                  <a:lnTo>
                    <a:pt x="3344" y="648"/>
                  </a:lnTo>
                  <a:lnTo>
                    <a:pt x="3360" y="672"/>
                  </a:lnTo>
                  <a:lnTo>
                    <a:pt x="3404" y="696"/>
                  </a:lnTo>
                  <a:lnTo>
                    <a:pt x="3464" y="712"/>
                  </a:lnTo>
                  <a:lnTo>
                    <a:pt x="3560" y="736"/>
                  </a:lnTo>
                  <a:lnTo>
                    <a:pt x="3540" y="744"/>
                  </a:lnTo>
                  <a:lnTo>
                    <a:pt x="3528" y="756"/>
                  </a:lnTo>
                  <a:lnTo>
                    <a:pt x="3528" y="768"/>
                  </a:lnTo>
                  <a:lnTo>
                    <a:pt x="3464" y="760"/>
                  </a:lnTo>
                  <a:lnTo>
                    <a:pt x="3312" y="744"/>
                  </a:lnTo>
                  <a:lnTo>
                    <a:pt x="3232" y="724"/>
                  </a:lnTo>
                  <a:lnTo>
                    <a:pt x="3168" y="700"/>
                  </a:lnTo>
                  <a:lnTo>
                    <a:pt x="3136" y="688"/>
                  </a:lnTo>
                  <a:lnTo>
                    <a:pt x="3112" y="672"/>
                  </a:lnTo>
                  <a:lnTo>
                    <a:pt x="3100" y="652"/>
                  </a:lnTo>
                  <a:lnTo>
                    <a:pt x="3088" y="636"/>
                  </a:lnTo>
                  <a:lnTo>
                    <a:pt x="3088" y="624"/>
                  </a:lnTo>
                  <a:lnTo>
                    <a:pt x="3096" y="604"/>
                  </a:lnTo>
                  <a:lnTo>
                    <a:pt x="3108" y="588"/>
                  </a:lnTo>
                  <a:lnTo>
                    <a:pt x="3144" y="548"/>
                  </a:lnTo>
                  <a:lnTo>
                    <a:pt x="3172" y="532"/>
                  </a:lnTo>
                  <a:lnTo>
                    <a:pt x="3216" y="520"/>
                  </a:lnTo>
                  <a:lnTo>
                    <a:pt x="3264" y="500"/>
                  </a:lnTo>
                  <a:lnTo>
                    <a:pt x="3324" y="488"/>
                  </a:lnTo>
                  <a:lnTo>
                    <a:pt x="3396" y="476"/>
                  </a:lnTo>
                  <a:lnTo>
                    <a:pt x="3480" y="464"/>
                  </a:lnTo>
                  <a:lnTo>
                    <a:pt x="3576" y="460"/>
                  </a:lnTo>
                  <a:lnTo>
                    <a:pt x="3576" y="452"/>
                  </a:lnTo>
                  <a:lnTo>
                    <a:pt x="3480" y="464"/>
                  </a:lnTo>
                  <a:lnTo>
                    <a:pt x="3396" y="472"/>
                  </a:lnTo>
                  <a:lnTo>
                    <a:pt x="3324" y="484"/>
                  </a:lnTo>
                  <a:lnTo>
                    <a:pt x="3256" y="496"/>
                  </a:lnTo>
                  <a:lnTo>
                    <a:pt x="3208" y="512"/>
                  </a:lnTo>
                  <a:lnTo>
                    <a:pt x="3172" y="532"/>
                  </a:lnTo>
                  <a:lnTo>
                    <a:pt x="3144" y="548"/>
                  </a:lnTo>
                  <a:lnTo>
                    <a:pt x="3120" y="568"/>
                  </a:lnTo>
                  <a:lnTo>
                    <a:pt x="3100" y="588"/>
                  </a:lnTo>
                  <a:lnTo>
                    <a:pt x="3088" y="604"/>
                  </a:lnTo>
                  <a:lnTo>
                    <a:pt x="3088" y="624"/>
                  </a:lnTo>
                  <a:lnTo>
                    <a:pt x="3088" y="636"/>
                  </a:lnTo>
                  <a:lnTo>
                    <a:pt x="3088" y="652"/>
                  </a:lnTo>
                  <a:lnTo>
                    <a:pt x="3100" y="664"/>
                  </a:lnTo>
                  <a:lnTo>
                    <a:pt x="3136" y="696"/>
                  </a:lnTo>
                  <a:lnTo>
                    <a:pt x="3184" y="712"/>
                  </a:lnTo>
                  <a:lnTo>
                    <a:pt x="3244" y="732"/>
                  </a:lnTo>
                  <a:lnTo>
                    <a:pt x="3380" y="756"/>
                  </a:lnTo>
                  <a:lnTo>
                    <a:pt x="3480" y="768"/>
                  </a:lnTo>
                  <a:lnTo>
                    <a:pt x="3372" y="760"/>
                  </a:lnTo>
                  <a:lnTo>
                    <a:pt x="3304" y="748"/>
                  </a:lnTo>
                  <a:lnTo>
                    <a:pt x="3240" y="736"/>
                  </a:lnTo>
                  <a:lnTo>
                    <a:pt x="3180" y="720"/>
                  </a:lnTo>
                  <a:lnTo>
                    <a:pt x="3120" y="700"/>
                  </a:lnTo>
                  <a:lnTo>
                    <a:pt x="3076" y="664"/>
                  </a:lnTo>
                  <a:lnTo>
                    <a:pt x="3056" y="648"/>
                  </a:lnTo>
                  <a:lnTo>
                    <a:pt x="3044" y="624"/>
                  </a:lnTo>
                  <a:lnTo>
                    <a:pt x="3044" y="612"/>
                  </a:lnTo>
                  <a:lnTo>
                    <a:pt x="3052" y="592"/>
                  </a:lnTo>
                  <a:lnTo>
                    <a:pt x="3056" y="576"/>
                  </a:lnTo>
                  <a:lnTo>
                    <a:pt x="3084" y="556"/>
                  </a:lnTo>
                  <a:lnTo>
                    <a:pt x="3120" y="524"/>
                  </a:lnTo>
                  <a:lnTo>
                    <a:pt x="3180" y="508"/>
                  </a:lnTo>
                  <a:lnTo>
                    <a:pt x="3264" y="488"/>
                  </a:lnTo>
                  <a:lnTo>
                    <a:pt x="3380" y="472"/>
                  </a:lnTo>
                  <a:lnTo>
                    <a:pt x="3576" y="440"/>
                  </a:lnTo>
                  <a:lnTo>
                    <a:pt x="3576" y="436"/>
                  </a:lnTo>
                  <a:lnTo>
                    <a:pt x="3380" y="464"/>
                  </a:lnTo>
                  <a:lnTo>
                    <a:pt x="3264" y="484"/>
                  </a:lnTo>
                  <a:lnTo>
                    <a:pt x="3172" y="500"/>
                  </a:lnTo>
                  <a:lnTo>
                    <a:pt x="3112" y="524"/>
                  </a:lnTo>
                  <a:lnTo>
                    <a:pt x="3076" y="548"/>
                  </a:lnTo>
                  <a:lnTo>
                    <a:pt x="3052" y="576"/>
                  </a:lnTo>
                  <a:lnTo>
                    <a:pt x="3044" y="592"/>
                  </a:lnTo>
                  <a:lnTo>
                    <a:pt x="3044" y="612"/>
                  </a:lnTo>
                  <a:lnTo>
                    <a:pt x="3044" y="628"/>
                  </a:lnTo>
                  <a:lnTo>
                    <a:pt x="3056" y="652"/>
                  </a:lnTo>
                  <a:lnTo>
                    <a:pt x="3084" y="676"/>
                  </a:lnTo>
                  <a:lnTo>
                    <a:pt x="3108" y="696"/>
                  </a:lnTo>
                  <a:lnTo>
                    <a:pt x="3144" y="708"/>
                  </a:lnTo>
                  <a:lnTo>
                    <a:pt x="3216" y="736"/>
                  </a:lnTo>
                  <a:lnTo>
                    <a:pt x="3300" y="756"/>
                  </a:lnTo>
                  <a:lnTo>
                    <a:pt x="3380" y="768"/>
                  </a:lnTo>
                  <a:lnTo>
                    <a:pt x="3452" y="772"/>
                  </a:lnTo>
                  <a:lnTo>
                    <a:pt x="3528" y="772"/>
                  </a:lnTo>
                  <a:lnTo>
                    <a:pt x="3540" y="784"/>
                  </a:lnTo>
                  <a:lnTo>
                    <a:pt x="3444" y="784"/>
                  </a:lnTo>
                  <a:lnTo>
                    <a:pt x="3276" y="768"/>
                  </a:lnTo>
                  <a:lnTo>
                    <a:pt x="3184" y="748"/>
                  </a:lnTo>
                  <a:lnTo>
                    <a:pt x="3100" y="732"/>
                  </a:lnTo>
                  <a:lnTo>
                    <a:pt x="3028" y="700"/>
                  </a:lnTo>
                  <a:lnTo>
                    <a:pt x="2996" y="696"/>
                  </a:lnTo>
                  <a:lnTo>
                    <a:pt x="2980" y="676"/>
                  </a:lnTo>
                  <a:lnTo>
                    <a:pt x="2960" y="652"/>
                  </a:lnTo>
                  <a:lnTo>
                    <a:pt x="2948" y="628"/>
                  </a:lnTo>
                  <a:lnTo>
                    <a:pt x="2944" y="600"/>
                  </a:lnTo>
                  <a:lnTo>
                    <a:pt x="2956" y="580"/>
                  </a:lnTo>
                  <a:lnTo>
                    <a:pt x="2968" y="564"/>
                  </a:lnTo>
                  <a:lnTo>
                    <a:pt x="2992" y="544"/>
                  </a:lnTo>
                  <a:lnTo>
                    <a:pt x="3028" y="532"/>
                  </a:lnTo>
                  <a:lnTo>
                    <a:pt x="3044" y="520"/>
                  </a:lnTo>
                  <a:lnTo>
                    <a:pt x="3100" y="500"/>
                  </a:lnTo>
                  <a:lnTo>
                    <a:pt x="3184" y="476"/>
                  </a:lnTo>
                  <a:lnTo>
                    <a:pt x="3304" y="452"/>
                  </a:lnTo>
                  <a:lnTo>
                    <a:pt x="3324" y="452"/>
                  </a:lnTo>
                  <a:lnTo>
                    <a:pt x="3420" y="440"/>
                  </a:lnTo>
                  <a:lnTo>
                    <a:pt x="3500" y="428"/>
                  </a:lnTo>
                  <a:lnTo>
                    <a:pt x="3576" y="416"/>
                  </a:lnTo>
                  <a:lnTo>
                    <a:pt x="3576" y="412"/>
                  </a:lnTo>
                  <a:lnTo>
                    <a:pt x="3468" y="428"/>
                  </a:lnTo>
                  <a:lnTo>
                    <a:pt x="3368" y="440"/>
                  </a:lnTo>
                  <a:lnTo>
                    <a:pt x="3416" y="428"/>
                  </a:lnTo>
                  <a:lnTo>
                    <a:pt x="3432" y="416"/>
                  </a:lnTo>
                  <a:lnTo>
                    <a:pt x="3452" y="400"/>
                  </a:lnTo>
                  <a:lnTo>
                    <a:pt x="3444" y="400"/>
                  </a:lnTo>
                  <a:lnTo>
                    <a:pt x="3576" y="392"/>
                  </a:lnTo>
                  <a:lnTo>
                    <a:pt x="3576" y="388"/>
                  </a:lnTo>
                  <a:lnTo>
                    <a:pt x="3432" y="392"/>
                  </a:lnTo>
                  <a:lnTo>
                    <a:pt x="3304" y="392"/>
                  </a:lnTo>
                  <a:lnTo>
                    <a:pt x="3108" y="380"/>
                  </a:lnTo>
                  <a:lnTo>
                    <a:pt x="3100" y="376"/>
                  </a:lnTo>
                  <a:lnTo>
                    <a:pt x="3100" y="380"/>
                  </a:lnTo>
                  <a:lnTo>
                    <a:pt x="2980" y="364"/>
                  </a:lnTo>
                  <a:lnTo>
                    <a:pt x="2936" y="356"/>
                  </a:lnTo>
                  <a:lnTo>
                    <a:pt x="2912" y="352"/>
                  </a:lnTo>
                  <a:lnTo>
                    <a:pt x="2864" y="328"/>
                  </a:lnTo>
                  <a:lnTo>
                    <a:pt x="2848" y="316"/>
                  </a:lnTo>
                  <a:lnTo>
                    <a:pt x="2840" y="296"/>
                  </a:lnTo>
                  <a:lnTo>
                    <a:pt x="2836" y="292"/>
                  </a:lnTo>
                  <a:lnTo>
                    <a:pt x="2840" y="284"/>
                  </a:lnTo>
                  <a:lnTo>
                    <a:pt x="2848" y="264"/>
                  </a:lnTo>
                  <a:lnTo>
                    <a:pt x="2872" y="248"/>
                  </a:lnTo>
                  <a:lnTo>
                    <a:pt x="2924" y="228"/>
                  </a:lnTo>
                  <a:lnTo>
                    <a:pt x="2992" y="204"/>
                  </a:lnTo>
                  <a:lnTo>
                    <a:pt x="3084" y="188"/>
                  </a:lnTo>
                  <a:lnTo>
                    <a:pt x="3216" y="168"/>
                  </a:lnTo>
                  <a:lnTo>
                    <a:pt x="3220" y="168"/>
                  </a:lnTo>
                  <a:lnTo>
                    <a:pt x="3268" y="168"/>
                  </a:lnTo>
                  <a:lnTo>
                    <a:pt x="3324" y="168"/>
                  </a:lnTo>
                  <a:lnTo>
                    <a:pt x="3444" y="156"/>
                  </a:lnTo>
                  <a:lnTo>
                    <a:pt x="3456" y="164"/>
                  </a:lnTo>
                  <a:lnTo>
                    <a:pt x="3456" y="156"/>
                  </a:lnTo>
                  <a:lnTo>
                    <a:pt x="3540" y="144"/>
                  </a:lnTo>
                  <a:lnTo>
                    <a:pt x="3576" y="140"/>
                  </a:lnTo>
                  <a:lnTo>
                    <a:pt x="3576" y="132"/>
                  </a:lnTo>
                  <a:lnTo>
                    <a:pt x="3540" y="140"/>
                  </a:lnTo>
                  <a:lnTo>
                    <a:pt x="3456" y="128"/>
                  </a:lnTo>
                  <a:lnTo>
                    <a:pt x="3396" y="108"/>
                  </a:lnTo>
                  <a:lnTo>
                    <a:pt x="3380" y="96"/>
                  </a:lnTo>
                  <a:lnTo>
                    <a:pt x="3360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2632" y="48"/>
              <a:ext cx="85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68" y="20"/>
                </a:cxn>
                <a:cxn ang="0">
                  <a:pos x="84" y="36"/>
                </a:cxn>
                <a:cxn ang="0">
                  <a:pos x="36" y="20"/>
                </a:cxn>
                <a:cxn ang="0">
                  <a:pos x="0" y="0"/>
                </a:cxn>
              </a:cxnLst>
              <a:rect l="0" t="0" r="0" b="0"/>
              <a:pathLst>
                <a:path w="84" h="36">
                  <a:moveTo>
                    <a:pt x="0" y="0"/>
                  </a:moveTo>
                  <a:lnTo>
                    <a:pt x="56" y="0"/>
                  </a:lnTo>
                  <a:lnTo>
                    <a:pt x="68" y="20"/>
                  </a:lnTo>
                  <a:lnTo>
                    <a:pt x="84" y="36"/>
                  </a:lnTo>
                  <a:lnTo>
                    <a:pt x="36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4904" y="884"/>
              <a:ext cx="104" cy="81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0"/>
                </a:cxn>
                <a:cxn ang="0">
                  <a:pos x="68" y="4"/>
                </a:cxn>
                <a:cxn ang="0">
                  <a:pos x="92" y="16"/>
                </a:cxn>
                <a:cxn ang="0">
                  <a:pos x="104" y="28"/>
                </a:cxn>
                <a:cxn ang="0">
                  <a:pos x="104" y="40"/>
                </a:cxn>
                <a:cxn ang="0">
                  <a:pos x="100" y="60"/>
                </a:cxn>
                <a:cxn ang="0">
                  <a:pos x="100" y="64"/>
                </a:cxn>
                <a:cxn ang="0">
                  <a:pos x="80" y="72"/>
                </a:cxn>
                <a:cxn ang="0">
                  <a:pos x="56" y="84"/>
                </a:cxn>
                <a:cxn ang="0">
                  <a:pos x="0" y="84"/>
                </a:cxn>
                <a:cxn ang="0">
                  <a:pos x="20" y="64"/>
                </a:cxn>
                <a:cxn ang="0">
                  <a:pos x="32" y="40"/>
                </a:cxn>
                <a:cxn ang="0">
                  <a:pos x="36" y="12"/>
                </a:cxn>
              </a:cxnLst>
              <a:rect l="0" t="0" r="0" b="0"/>
              <a:pathLst>
                <a:path w="104" h="84">
                  <a:moveTo>
                    <a:pt x="36" y="12"/>
                  </a:moveTo>
                  <a:lnTo>
                    <a:pt x="36" y="0"/>
                  </a:lnTo>
                  <a:lnTo>
                    <a:pt x="68" y="4"/>
                  </a:lnTo>
                  <a:lnTo>
                    <a:pt x="92" y="16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80" y="72"/>
                  </a:lnTo>
                  <a:lnTo>
                    <a:pt x="56" y="84"/>
                  </a:lnTo>
                  <a:lnTo>
                    <a:pt x="0" y="84"/>
                  </a:lnTo>
                  <a:lnTo>
                    <a:pt x="20" y="64"/>
                  </a:lnTo>
                  <a:lnTo>
                    <a:pt x="32" y="40"/>
                  </a:lnTo>
                  <a:lnTo>
                    <a:pt x="36" y="1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4828" y="864"/>
              <a:ext cx="248" cy="132"/>
            </a:xfrm>
            <a:custGeom>
              <a:avLst/>
              <a:gdLst/>
              <a:ahLst/>
              <a:cxnLst>
                <a:cxn ang="0">
                  <a:pos x="48" y="116"/>
                </a:cxn>
                <a:cxn ang="0">
                  <a:pos x="72" y="108"/>
                </a:cxn>
                <a:cxn ang="0">
                  <a:pos x="124" y="104"/>
                </a:cxn>
                <a:cxn ang="0">
                  <a:pos x="164" y="96"/>
                </a:cxn>
                <a:cxn ang="0">
                  <a:pos x="176" y="84"/>
                </a:cxn>
                <a:cxn ang="0">
                  <a:pos x="180" y="80"/>
                </a:cxn>
                <a:cxn ang="0">
                  <a:pos x="188" y="60"/>
                </a:cxn>
                <a:cxn ang="0">
                  <a:pos x="188" y="48"/>
                </a:cxn>
                <a:cxn ang="0">
                  <a:pos x="168" y="32"/>
                </a:cxn>
                <a:cxn ang="0">
                  <a:pos x="148" y="20"/>
                </a:cxn>
                <a:cxn ang="0">
                  <a:pos x="112" y="12"/>
                </a:cxn>
                <a:cxn ang="0">
                  <a:pos x="112" y="0"/>
                </a:cxn>
                <a:cxn ang="0">
                  <a:pos x="168" y="0"/>
                </a:cxn>
                <a:cxn ang="0">
                  <a:pos x="204" y="12"/>
                </a:cxn>
                <a:cxn ang="0">
                  <a:pos x="236" y="24"/>
                </a:cxn>
                <a:cxn ang="0">
                  <a:pos x="248" y="44"/>
                </a:cxn>
                <a:cxn ang="0">
                  <a:pos x="248" y="60"/>
                </a:cxn>
                <a:cxn ang="0">
                  <a:pos x="240" y="72"/>
                </a:cxn>
                <a:cxn ang="0">
                  <a:pos x="236" y="84"/>
                </a:cxn>
                <a:cxn ang="0">
                  <a:pos x="224" y="96"/>
                </a:cxn>
                <a:cxn ang="0">
                  <a:pos x="200" y="108"/>
                </a:cxn>
                <a:cxn ang="0">
                  <a:pos x="164" y="120"/>
                </a:cxn>
                <a:cxn ang="0">
                  <a:pos x="112" y="128"/>
                </a:cxn>
                <a:cxn ang="0">
                  <a:pos x="52" y="132"/>
                </a:cxn>
                <a:cxn ang="0">
                  <a:pos x="0" y="132"/>
                </a:cxn>
                <a:cxn ang="0">
                  <a:pos x="48" y="116"/>
                </a:cxn>
              </a:cxnLst>
              <a:rect l="0" t="0" r="0" b="0"/>
              <a:pathLst>
                <a:path w="248" h="132">
                  <a:moveTo>
                    <a:pt x="48" y="116"/>
                  </a:moveTo>
                  <a:lnTo>
                    <a:pt x="72" y="108"/>
                  </a:lnTo>
                  <a:lnTo>
                    <a:pt x="124" y="104"/>
                  </a:lnTo>
                  <a:lnTo>
                    <a:pt x="164" y="96"/>
                  </a:lnTo>
                  <a:lnTo>
                    <a:pt x="176" y="84"/>
                  </a:lnTo>
                  <a:lnTo>
                    <a:pt x="180" y="80"/>
                  </a:lnTo>
                  <a:lnTo>
                    <a:pt x="188" y="60"/>
                  </a:lnTo>
                  <a:lnTo>
                    <a:pt x="188" y="48"/>
                  </a:lnTo>
                  <a:lnTo>
                    <a:pt x="168" y="32"/>
                  </a:lnTo>
                  <a:lnTo>
                    <a:pt x="148" y="20"/>
                  </a:lnTo>
                  <a:lnTo>
                    <a:pt x="112" y="12"/>
                  </a:lnTo>
                  <a:lnTo>
                    <a:pt x="112" y="0"/>
                  </a:lnTo>
                  <a:lnTo>
                    <a:pt x="168" y="0"/>
                  </a:lnTo>
                  <a:lnTo>
                    <a:pt x="204" y="12"/>
                  </a:lnTo>
                  <a:lnTo>
                    <a:pt x="236" y="24"/>
                  </a:lnTo>
                  <a:lnTo>
                    <a:pt x="248" y="44"/>
                  </a:lnTo>
                  <a:lnTo>
                    <a:pt x="248" y="60"/>
                  </a:lnTo>
                  <a:lnTo>
                    <a:pt x="240" y="72"/>
                  </a:lnTo>
                  <a:lnTo>
                    <a:pt x="236" y="84"/>
                  </a:lnTo>
                  <a:lnTo>
                    <a:pt x="224" y="96"/>
                  </a:lnTo>
                  <a:lnTo>
                    <a:pt x="200" y="108"/>
                  </a:lnTo>
                  <a:lnTo>
                    <a:pt x="164" y="120"/>
                  </a:lnTo>
                  <a:lnTo>
                    <a:pt x="112" y="128"/>
                  </a:lnTo>
                  <a:lnTo>
                    <a:pt x="52" y="132"/>
                  </a:lnTo>
                  <a:lnTo>
                    <a:pt x="0" y="132"/>
                  </a:lnTo>
                  <a:lnTo>
                    <a:pt x="48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4772" y="1056"/>
              <a:ext cx="128" cy="178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00"/>
                </a:cxn>
                <a:cxn ang="0">
                  <a:pos x="8" y="68"/>
                </a:cxn>
                <a:cxn ang="0">
                  <a:pos x="32" y="44"/>
                </a:cxn>
                <a:cxn ang="0">
                  <a:pos x="56" y="24"/>
                </a:cxn>
                <a:cxn ang="0">
                  <a:pos x="84" y="12"/>
                </a:cxn>
                <a:cxn ang="0">
                  <a:pos x="128" y="0"/>
                </a:cxn>
                <a:cxn ang="0">
                  <a:pos x="84" y="32"/>
                </a:cxn>
                <a:cxn ang="0">
                  <a:pos x="60" y="56"/>
                </a:cxn>
                <a:cxn ang="0">
                  <a:pos x="36" y="88"/>
                </a:cxn>
                <a:cxn ang="0">
                  <a:pos x="36" y="112"/>
                </a:cxn>
                <a:cxn ang="0">
                  <a:pos x="48" y="140"/>
                </a:cxn>
                <a:cxn ang="0">
                  <a:pos x="68" y="160"/>
                </a:cxn>
                <a:cxn ang="0">
                  <a:pos x="84" y="176"/>
                </a:cxn>
                <a:cxn ang="0">
                  <a:pos x="36" y="148"/>
                </a:cxn>
                <a:cxn ang="0">
                  <a:pos x="0" y="116"/>
                </a:cxn>
              </a:cxnLst>
              <a:rect l="0" t="0" r="0" b="0"/>
              <a:pathLst>
                <a:path w="128" h="176">
                  <a:moveTo>
                    <a:pt x="0" y="116"/>
                  </a:moveTo>
                  <a:lnTo>
                    <a:pt x="0" y="100"/>
                  </a:lnTo>
                  <a:lnTo>
                    <a:pt x="8" y="68"/>
                  </a:lnTo>
                  <a:lnTo>
                    <a:pt x="32" y="44"/>
                  </a:lnTo>
                  <a:lnTo>
                    <a:pt x="56" y="24"/>
                  </a:lnTo>
                  <a:lnTo>
                    <a:pt x="84" y="12"/>
                  </a:lnTo>
                  <a:lnTo>
                    <a:pt x="128" y="0"/>
                  </a:lnTo>
                  <a:lnTo>
                    <a:pt x="84" y="32"/>
                  </a:lnTo>
                  <a:lnTo>
                    <a:pt x="60" y="56"/>
                  </a:lnTo>
                  <a:lnTo>
                    <a:pt x="36" y="88"/>
                  </a:lnTo>
                  <a:lnTo>
                    <a:pt x="36" y="112"/>
                  </a:lnTo>
                  <a:lnTo>
                    <a:pt x="48" y="140"/>
                  </a:lnTo>
                  <a:lnTo>
                    <a:pt x="68" y="160"/>
                  </a:lnTo>
                  <a:lnTo>
                    <a:pt x="84" y="176"/>
                  </a:lnTo>
                  <a:lnTo>
                    <a:pt x="36" y="148"/>
                  </a:lnTo>
                  <a:lnTo>
                    <a:pt x="0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4816" y="821"/>
              <a:ext cx="532" cy="491"/>
            </a:xfrm>
            <a:custGeom>
              <a:avLst/>
              <a:gdLst/>
              <a:ahLst/>
              <a:cxnLst>
                <a:cxn ang="0">
                  <a:pos x="524" y="68"/>
                </a:cxn>
                <a:cxn ang="0">
                  <a:pos x="532" y="80"/>
                </a:cxn>
                <a:cxn ang="0">
                  <a:pos x="524" y="92"/>
                </a:cxn>
                <a:cxn ang="0">
                  <a:pos x="524" y="112"/>
                </a:cxn>
                <a:cxn ang="0">
                  <a:pos x="512" y="128"/>
                </a:cxn>
                <a:cxn ang="0">
                  <a:pos x="488" y="148"/>
                </a:cxn>
                <a:cxn ang="0">
                  <a:pos x="460" y="164"/>
                </a:cxn>
                <a:cxn ang="0">
                  <a:pos x="408" y="184"/>
                </a:cxn>
                <a:cxn ang="0">
                  <a:pos x="356" y="188"/>
                </a:cxn>
                <a:cxn ang="0">
                  <a:pos x="248" y="212"/>
                </a:cxn>
                <a:cxn ang="0">
                  <a:pos x="188" y="236"/>
                </a:cxn>
                <a:cxn ang="0">
                  <a:pos x="136" y="260"/>
                </a:cxn>
                <a:cxn ang="0">
                  <a:pos x="108" y="300"/>
                </a:cxn>
                <a:cxn ang="0">
                  <a:pos x="96" y="316"/>
                </a:cxn>
                <a:cxn ang="0">
                  <a:pos x="88" y="336"/>
                </a:cxn>
                <a:cxn ang="0">
                  <a:pos x="96" y="348"/>
                </a:cxn>
                <a:cxn ang="0">
                  <a:pos x="100" y="364"/>
                </a:cxn>
                <a:cxn ang="0">
                  <a:pos x="112" y="384"/>
                </a:cxn>
                <a:cxn ang="0">
                  <a:pos x="136" y="412"/>
                </a:cxn>
                <a:cxn ang="0">
                  <a:pos x="180" y="436"/>
                </a:cxn>
                <a:cxn ang="0">
                  <a:pos x="236" y="460"/>
                </a:cxn>
                <a:cxn ang="0">
                  <a:pos x="308" y="492"/>
                </a:cxn>
                <a:cxn ang="0">
                  <a:pos x="180" y="460"/>
                </a:cxn>
                <a:cxn ang="0">
                  <a:pos x="84" y="436"/>
                </a:cxn>
                <a:cxn ang="0">
                  <a:pos x="52" y="420"/>
                </a:cxn>
                <a:cxn ang="0">
                  <a:pos x="24" y="396"/>
                </a:cxn>
                <a:cxn ang="0">
                  <a:pos x="4" y="360"/>
                </a:cxn>
                <a:cxn ang="0">
                  <a:pos x="0" y="348"/>
                </a:cxn>
                <a:cxn ang="0">
                  <a:pos x="0" y="328"/>
                </a:cxn>
                <a:cxn ang="0">
                  <a:pos x="4" y="316"/>
                </a:cxn>
                <a:cxn ang="0">
                  <a:pos x="24" y="292"/>
                </a:cxn>
                <a:cxn ang="0">
                  <a:pos x="60" y="256"/>
                </a:cxn>
                <a:cxn ang="0">
                  <a:pos x="88" y="244"/>
                </a:cxn>
                <a:cxn ang="0">
                  <a:pos x="132" y="224"/>
                </a:cxn>
                <a:cxn ang="0">
                  <a:pos x="228" y="200"/>
                </a:cxn>
                <a:cxn ang="0">
                  <a:pos x="308" y="188"/>
                </a:cxn>
                <a:cxn ang="0">
                  <a:pos x="372" y="176"/>
                </a:cxn>
                <a:cxn ang="0">
                  <a:pos x="420" y="164"/>
                </a:cxn>
                <a:cxn ang="0">
                  <a:pos x="460" y="148"/>
                </a:cxn>
                <a:cxn ang="0">
                  <a:pos x="472" y="136"/>
                </a:cxn>
                <a:cxn ang="0">
                  <a:pos x="484" y="116"/>
                </a:cxn>
                <a:cxn ang="0">
                  <a:pos x="484" y="92"/>
                </a:cxn>
                <a:cxn ang="0">
                  <a:pos x="472" y="64"/>
                </a:cxn>
                <a:cxn ang="0">
                  <a:pos x="464" y="52"/>
                </a:cxn>
                <a:cxn ang="0">
                  <a:pos x="440" y="32"/>
                </a:cxn>
                <a:cxn ang="0">
                  <a:pos x="396" y="12"/>
                </a:cxn>
                <a:cxn ang="0">
                  <a:pos x="332" y="0"/>
                </a:cxn>
                <a:cxn ang="0">
                  <a:pos x="380" y="0"/>
                </a:cxn>
                <a:cxn ang="0">
                  <a:pos x="436" y="12"/>
                </a:cxn>
                <a:cxn ang="0">
                  <a:pos x="488" y="32"/>
                </a:cxn>
                <a:cxn ang="0">
                  <a:pos x="512" y="52"/>
                </a:cxn>
                <a:cxn ang="0">
                  <a:pos x="524" y="68"/>
                </a:cxn>
              </a:cxnLst>
              <a:rect l="0" t="0" r="0" b="0"/>
              <a:pathLst>
                <a:path w="532" h="492">
                  <a:moveTo>
                    <a:pt x="524" y="68"/>
                  </a:moveTo>
                  <a:lnTo>
                    <a:pt x="532" y="80"/>
                  </a:lnTo>
                  <a:lnTo>
                    <a:pt x="524" y="92"/>
                  </a:lnTo>
                  <a:lnTo>
                    <a:pt x="524" y="112"/>
                  </a:lnTo>
                  <a:lnTo>
                    <a:pt x="512" y="128"/>
                  </a:lnTo>
                  <a:lnTo>
                    <a:pt x="488" y="148"/>
                  </a:lnTo>
                  <a:lnTo>
                    <a:pt x="460" y="164"/>
                  </a:lnTo>
                  <a:lnTo>
                    <a:pt x="408" y="184"/>
                  </a:lnTo>
                  <a:lnTo>
                    <a:pt x="356" y="188"/>
                  </a:lnTo>
                  <a:lnTo>
                    <a:pt x="248" y="212"/>
                  </a:lnTo>
                  <a:lnTo>
                    <a:pt x="188" y="236"/>
                  </a:lnTo>
                  <a:lnTo>
                    <a:pt x="136" y="260"/>
                  </a:lnTo>
                  <a:lnTo>
                    <a:pt x="108" y="300"/>
                  </a:lnTo>
                  <a:lnTo>
                    <a:pt x="96" y="316"/>
                  </a:lnTo>
                  <a:lnTo>
                    <a:pt x="88" y="336"/>
                  </a:lnTo>
                  <a:lnTo>
                    <a:pt x="96" y="348"/>
                  </a:lnTo>
                  <a:lnTo>
                    <a:pt x="100" y="364"/>
                  </a:lnTo>
                  <a:lnTo>
                    <a:pt x="112" y="384"/>
                  </a:lnTo>
                  <a:lnTo>
                    <a:pt x="136" y="412"/>
                  </a:lnTo>
                  <a:lnTo>
                    <a:pt x="180" y="436"/>
                  </a:lnTo>
                  <a:lnTo>
                    <a:pt x="236" y="460"/>
                  </a:lnTo>
                  <a:lnTo>
                    <a:pt x="308" y="492"/>
                  </a:lnTo>
                  <a:lnTo>
                    <a:pt x="180" y="460"/>
                  </a:lnTo>
                  <a:lnTo>
                    <a:pt x="84" y="436"/>
                  </a:lnTo>
                  <a:lnTo>
                    <a:pt x="52" y="420"/>
                  </a:lnTo>
                  <a:lnTo>
                    <a:pt x="24" y="396"/>
                  </a:lnTo>
                  <a:lnTo>
                    <a:pt x="4" y="360"/>
                  </a:lnTo>
                  <a:lnTo>
                    <a:pt x="0" y="348"/>
                  </a:lnTo>
                  <a:lnTo>
                    <a:pt x="0" y="328"/>
                  </a:lnTo>
                  <a:lnTo>
                    <a:pt x="4" y="316"/>
                  </a:lnTo>
                  <a:lnTo>
                    <a:pt x="24" y="292"/>
                  </a:lnTo>
                  <a:lnTo>
                    <a:pt x="60" y="256"/>
                  </a:lnTo>
                  <a:lnTo>
                    <a:pt x="88" y="244"/>
                  </a:lnTo>
                  <a:lnTo>
                    <a:pt x="132" y="224"/>
                  </a:lnTo>
                  <a:lnTo>
                    <a:pt x="228" y="200"/>
                  </a:lnTo>
                  <a:lnTo>
                    <a:pt x="308" y="188"/>
                  </a:lnTo>
                  <a:lnTo>
                    <a:pt x="372" y="176"/>
                  </a:lnTo>
                  <a:lnTo>
                    <a:pt x="420" y="164"/>
                  </a:lnTo>
                  <a:lnTo>
                    <a:pt x="460" y="148"/>
                  </a:lnTo>
                  <a:lnTo>
                    <a:pt x="472" y="136"/>
                  </a:lnTo>
                  <a:lnTo>
                    <a:pt x="484" y="116"/>
                  </a:lnTo>
                  <a:lnTo>
                    <a:pt x="484" y="92"/>
                  </a:lnTo>
                  <a:lnTo>
                    <a:pt x="472" y="64"/>
                  </a:lnTo>
                  <a:lnTo>
                    <a:pt x="464" y="52"/>
                  </a:lnTo>
                  <a:lnTo>
                    <a:pt x="440" y="32"/>
                  </a:lnTo>
                  <a:lnTo>
                    <a:pt x="396" y="12"/>
                  </a:lnTo>
                  <a:lnTo>
                    <a:pt x="332" y="0"/>
                  </a:lnTo>
                  <a:lnTo>
                    <a:pt x="380" y="0"/>
                  </a:lnTo>
                  <a:lnTo>
                    <a:pt x="436" y="12"/>
                  </a:lnTo>
                  <a:lnTo>
                    <a:pt x="488" y="32"/>
                  </a:lnTo>
                  <a:lnTo>
                    <a:pt x="512" y="52"/>
                  </a:lnTo>
                  <a:lnTo>
                    <a:pt x="524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4724" y="816"/>
              <a:ext cx="576" cy="350"/>
            </a:xfrm>
            <a:custGeom>
              <a:avLst/>
              <a:gdLst/>
              <a:ahLst/>
              <a:cxnLst>
                <a:cxn ang="0">
                  <a:pos x="576" y="96"/>
                </a:cxn>
                <a:cxn ang="0">
                  <a:pos x="564" y="140"/>
                </a:cxn>
                <a:cxn ang="0">
                  <a:pos x="512" y="168"/>
                </a:cxn>
                <a:cxn ang="0">
                  <a:pos x="400" y="188"/>
                </a:cxn>
                <a:cxn ang="0">
                  <a:pos x="224" y="228"/>
                </a:cxn>
                <a:cxn ang="0">
                  <a:pos x="192" y="236"/>
                </a:cxn>
                <a:cxn ang="0">
                  <a:pos x="108" y="260"/>
                </a:cxn>
                <a:cxn ang="0">
                  <a:pos x="56" y="308"/>
                </a:cxn>
                <a:cxn ang="0">
                  <a:pos x="44" y="352"/>
                </a:cxn>
                <a:cxn ang="0">
                  <a:pos x="20" y="284"/>
                </a:cxn>
                <a:cxn ang="0">
                  <a:pos x="56" y="248"/>
                </a:cxn>
                <a:cxn ang="0">
                  <a:pos x="132" y="216"/>
                </a:cxn>
                <a:cxn ang="0">
                  <a:pos x="356" y="176"/>
                </a:cxn>
                <a:cxn ang="0">
                  <a:pos x="460" y="152"/>
                </a:cxn>
                <a:cxn ang="0">
                  <a:pos x="496" y="120"/>
                </a:cxn>
                <a:cxn ang="0">
                  <a:pos x="500" y="92"/>
                </a:cxn>
                <a:cxn ang="0">
                  <a:pos x="484" y="60"/>
                </a:cxn>
                <a:cxn ang="0">
                  <a:pos x="400" y="24"/>
                </a:cxn>
                <a:cxn ang="0">
                  <a:pos x="260" y="16"/>
                </a:cxn>
                <a:cxn ang="0">
                  <a:pos x="212" y="32"/>
                </a:cxn>
                <a:cxn ang="0">
                  <a:pos x="344" y="24"/>
                </a:cxn>
                <a:cxn ang="0">
                  <a:pos x="440" y="44"/>
                </a:cxn>
                <a:cxn ang="0">
                  <a:pos x="488" y="80"/>
                </a:cxn>
                <a:cxn ang="0">
                  <a:pos x="500" y="104"/>
                </a:cxn>
                <a:cxn ang="0">
                  <a:pos x="484" y="132"/>
                </a:cxn>
                <a:cxn ang="0">
                  <a:pos x="416" y="164"/>
                </a:cxn>
                <a:cxn ang="0">
                  <a:pos x="228" y="188"/>
                </a:cxn>
                <a:cxn ang="0">
                  <a:pos x="92" y="224"/>
                </a:cxn>
                <a:cxn ang="0">
                  <a:pos x="32" y="252"/>
                </a:cxn>
                <a:cxn ang="0">
                  <a:pos x="8" y="304"/>
                </a:cxn>
                <a:cxn ang="0">
                  <a:pos x="12" y="248"/>
                </a:cxn>
                <a:cxn ang="0">
                  <a:pos x="60" y="204"/>
                </a:cxn>
                <a:cxn ang="0">
                  <a:pos x="156" y="188"/>
                </a:cxn>
                <a:cxn ang="0">
                  <a:pos x="272" y="176"/>
                </a:cxn>
                <a:cxn ang="0">
                  <a:pos x="328" y="144"/>
                </a:cxn>
                <a:cxn ang="0">
                  <a:pos x="352" y="120"/>
                </a:cxn>
                <a:cxn ang="0">
                  <a:pos x="352" y="84"/>
                </a:cxn>
                <a:cxn ang="0">
                  <a:pos x="308" y="56"/>
                </a:cxn>
                <a:cxn ang="0">
                  <a:pos x="216" y="44"/>
                </a:cxn>
                <a:cxn ang="0">
                  <a:pos x="304" y="0"/>
                </a:cxn>
                <a:cxn ang="0">
                  <a:pos x="440" y="12"/>
                </a:cxn>
                <a:cxn ang="0">
                  <a:pos x="520" y="36"/>
                </a:cxn>
                <a:cxn ang="0">
                  <a:pos x="556" y="68"/>
                </a:cxn>
              </a:cxnLst>
              <a:rect l="0" t="0" r="0" b="0"/>
              <a:pathLst>
                <a:path w="576" h="352">
                  <a:moveTo>
                    <a:pt x="556" y="68"/>
                  </a:moveTo>
                  <a:lnTo>
                    <a:pt x="576" y="96"/>
                  </a:lnTo>
                  <a:lnTo>
                    <a:pt x="568" y="120"/>
                  </a:lnTo>
                  <a:lnTo>
                    <a:pt x="564" y="140"/>
                  </a:lnTo>
                  <a:lnTo>
                    <a:pt x="544" y="152"/>
                  </a:lnTo>
                  <a:lnTo>
                    <a:pt x="512" y="168"/>
                  </a:lnTo>
                  <a:lnTo>
                    <a:pt x="464" y="180"/>
                  </a:lnTo>
                  <a:lnTo>
                    <a:pt x="400" y="188"/>
                  </a:lnTo>
                  <a:lnTo>
                    <a:pt x="320" y="200"/>
                  </a:lnTo>
                  <a:lnTo>
                    <a:pt x="224" y="228"/>
                  </a:lnTo>
                  <a:lnTo>
                    <a:pt x="216" y="228"/>
                  </a:lnTo>
                  <a:lnTo>
                    <a:pt x="192" y="236"/>
                  </a:lnTo>
                  <a:lnTo>
                    <a:pt x="144" y="248"/>
                  </a:lnTo>
                  <a:lnTo>
                    <a:pt x="108" y="260"/>
                  </a:lnTo>
                  <a:lnTo>
                    <a:pt x="72" y="284"/>
                  </a:lnTo>
                  <a:lnTo>
                    <a:pt x="56" y="308"/>
                  </a:lnTo>
                  <a:lnTo>
                    <a:pt x="44" y="332"/>
                  </a:lnTo>
                  <a:lnTo>
                    <a:pt x="44" y="352"/>
                  </a:lnTo>
                  <a:lnTo>
                    <a:pt x="12" y="308"/>
                  </a:lnTo>
                  <a:lnTo>
                    <a:pt x="20" y="284"/>
                  </a:lnTo>
                  <a:lnTo>
                    <a:pt x="32" y="260"/>
                  </a:lnTo>
                  <a:lnTo>
                    <a:pt x="56" y="248"/>
                  </a:lnTo>
                  <a:lnTo>
                    <a:pt x="92" y="228"/>
                  </a:lnTo>
                  <a:lnTo>
                    <a:pt x="132" y="216"/>
                  </a:lnTo>
                  <a:lnTo>
                    <a:pt x="236" y="192"/>
                  </a:lnTo>
                  <a:lnTo>
                    <a:pt x="356" y="176"/>
                  </a:lnTo>
                  <a:lnTo>
                    <a:pt x="416" y="168"/>
                  </a:lnTo>
                  <a:lnTo>
                    <a:pt x="460" y="152"/>
                  </a:lnTo>
                  <a:lnTo>
                    <a:pt x="484" y="140"/>
                  </a:lnTo>
                  <a:lnTo>
                    <a:pt x="496" y="120"/>
                  </a:lnTo>
                  <a:lnTo>
                    <a:pt x="508" y="104"/>
                  </a:lnTo>
                  <a:lnTo>
                    <a:pt x="500" y="92"/>
                  </a:lnTo>
                  <a:lnTo>
                    <a:pt x="496" y="72"/>
                  </a:lnTo>
                  <a:lnTo>
                    <a:pt x="484" y="60"/>
                  </a:lnTo>
                  <a:lnTo>
                    <a:pt x="448" y="36"/>
                  </a:lnTo>
                  <a:lnTo>
                    <a:pt x="400" y="24"/>
                  </a:lnTo>
                  <a:lnTo>
                    <a:pt x="352" y="16"/>
                  </a:lnTo>
                  <a:lnTo>
                    <a:pt x="260" y="16"/>
                  </a:lnTo>
                  <a:lnTo>
                    <a:pt x="212" y="24"/>
                  </a:lnTo>
                  <a:lnTo>
                    <a:pt x="212" y="32"/>
                  </a:lnTo>
                  <a:lnTo>
                    <a:pt x="252" y="24"/>
                  </a:lnTo>
                  <a:lnTo>
                    <a:pt x="344" y="24"/>
                  </a:lnTo>
                  <a:lnTo>
                    <a:pt x="392" y="32"/>
                  </a:lnTo>
                  <a:lnTo>
                    <a:pt x="440" y="44"/>
                  </a:lnTo>
                  <a:lnTo>
                    <a:pt x="476" y="60"/>
                  </a:lnTo>
                  <a:lnTo>
                    <a:pt x="488" y="80"/>
                  </a:lnTo>
                  <a:lnTo>
                    <a:pt x="500" y="92"/>
                  </a:lnTo>
                  <a:lnTo>
                    <a:pt x="500" y="104"/>
                  </a:lnTo>
                  <a:lnTo>
                    <a:pt x="496" y="120"/>
                  </a:lnTo>
                  <a:lnTo>
                    <a:pt x="484" y="132"/>
                  </a:lnTo>
                  <a:lnTo>
                    <a:pt x="452" y="152"/>
                  </a:lnTo>
                  <a:lnTo>
                    <a:pt x="416" y="164"/>
                  </a:lnTo>
                  <a:lnTo>
                    <a:pt x="356" y="176"/>
                  </a:lnTo>
                  <a:lnTo>
                    <a:pt x="228" y="188"/>
                  </a:lnTo>
                  <a:lnTo>
                    <a:pt x="132" y="212"/>
                  </a:lnTo>
                  <a:lnTo>
                    <a:pt x="92" y="224"/>
                  </a:lnTo>
                  <a:lnTo>
                    <a:pt x="56" y="240"/>
                  </a:lnTo>
                  <a:lnTo>
                    <a:pt x="32" y="252"/>
                  </a:lnTo>
                  <a:lnTo>
                    <a:pt x="20" y="272"/>
                  </a:lnTo>
                  <a:lnTo>
                    <a:pt x="8" y="304"/>
                  </a:lnTo>
                  <a:lnTo>
                    <a:pt x="0" y="276"/>
                  </a:lnTo>
                  <a:lnTo>
                    <a:pt x="12" y="248"/>
                  </a:lnTo>
                  <a:lnTo>
                    <a:pt x="32" y="224"/>
                  </a:lnTo>
                  <a:lnTo>
                    <a:pt x="60" y="204"/>
                  </a:lnTo>
                  <a:lnTo>
                    <a:pt x="96" y="188"/>
                  </a:lnTo>
                  <a:lnTo>
                    <a:pt x="156" y="188"/>
                  </a:lnTo>
                  <a:lnTo>
                    <a:pt x="224" y="180"/>
                  </a:lnTo>
                  <a:lnTo>
                    <a:pt x="272" y="176"/>
                  </a:lnTo>
                  <a:lnTo>
                    <a:pt x="304" y="164"/>
                  </a:lnTo>
                  <a:lnTo>
                    <a:pt x="328" y="144"/>
                  </a:lnTo>
                  <a:lnTo>
                    <a:pt x="344" y="132"/>
                  </a:lnTo>
                  <a:lnTo>
                    <a:pt x="352" y="120"/>
                  </a:lnTo>
                  <a:lnTo>
                    <a:pt x="356" y="108"/>
                  </a:lnTo>
                  <a:lnTo>
                    <a:pt x="352" y="84"/>
                  </a:lnTo>
                  <a:lnTo>
                    <a:pt x="340" y="72"/>
                  </a:lnTo>
                  <a:lnTo>
                    <a:pt x="308" y="56"/>
                  </a:lnTo>
                  <a:lnTo>
                    <a:pt x="272" y="44"/>
                  </a:lnTo>
                  <a:lnTo>
                    <a:pt x="216" y="44"/>
                  </a:lnTo>
                  <a:lnTo>
                    <a:pt x="204" y="4"/>
                  </a:lnTo>
                  <a:lnTo>
                    <a:pt x="304" y="0"/>
                  </a:lnTo>
                  <a:lnTo>
                    <a:pt x="380" y="0"/>
                  </a:lnTo>
                  <a:lnTo>
                    <a:pt x="440" y="12"/>
                  </a:lnTo>
                  <a:lnTo>
                    <a:pt x="488" y="24"/>
                  </a:lnTo>
                  <a:lnTo>
                    <a:pt x="520" y="36"/>
                  </a:lnTo>
                  <a:lnTo>
                    <a:pt x="544" y="56"/>
                  </a:lnTo>
                  <a:lnTo>
                    <a:pt x="556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5232" y="848"/>
              <a:ext cx="292" cy="196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80" y="184"/>
                </a:cxn>
                <a:cxn ang="0">
                  <a:pos x="0" y="196"/>
                </a:cxn>
                <a:cxn ang="0">
                  <a:pos x="12" y="192"/>
                </a:cxn>
                <a:cxn ang="0">
                  <a:pos x="36" y="180"/>
                </a:cxn>
                <a:cxn ang="0">
                  <a:pos x="92" y="172"/>
                </a:cxn>
                <a:cxn ang="0">
                  <a:pos x="156" y="148"/>
                </a:cxn>
                <a:cxn ang="0">
                  <a:pos x="200" y="132"/>
                </a:cxn>
                <a:cxn ang="0">
                  <a:pos x="228" y="108"/>
                </a:cxn>
                <a:cxn ang="0">
                  <a:pos x="240" y="88"/>
                </a:cxn>
                <a:cxn ang="0">
                  <a:pos x="248" y="72"/>
                </a:cxn>
                <a:cxn ang="0">
                  <a:pos x="240" y="60"/>
                </a:cxn>
                <a:cxn ang="0">
                  <a:pos x="236" y="40"/>
                </a:cxn>
                <a:cxn ang="0">
                  <a:pos x="216" y="24"/>
                </a:cxn>
                <a:cxn ang="0">
                  <a:pos x="180" y="0"/>
                </a:cxn>
                <a:cxn ang="0">
                  <a:pos x="216" y="4"/>
                </a:cxn>
                <a:cxn ang="0">
                  <a:pos x="240" y="12"/>
                </a:cxn>
                <a:cxn ang="0">
                  <a:pos x="260" y="28"/>
                </a:cxn>
                <a:cxn ang="0">
                  <a:pos x="280" y="40"/>
                </a:cxn>
                <a:cxn ang="0">
                  <a:pos x="292" y="64"/>
                </a:cxn>
                <a:cxn ang="0">
                  <a:pos x="292" y="76"/>
                </a:cxn>
                <a:cxn ang="0">
                  <a:pos x="292" y="84"/>
                </a:cxn>
                <a:cxn ang="0">
                  <a:pos x="284" y="108"/>
                </a:cxn>
                <a:cxn ang="0">
                  <a:pos x="260" y="132"/>
                </a:cxn>
                <a:cxn ang="0">
                  <a:pos x="228" y="148"/>
                </a:cxn>
                <a:cxn ang="0">
                  <a:pos x="200" y="160"/>
                </a:cxn>
                <a:cxn ang="0">
                  <a:pos x="140" y="180"/>
                </a:cxn>
                <a:cxn ang="0">
                  <a:pos x="116" y="184"/>
                </a:cxn>
              </a:cxnLst>
              <a:rect l="0" t="0" r="0" b="0"/>
              <a:pathLst>
                <a:path w="292" h="196">
                  <a:moveTo>
                    <a:pt x="116" y="184"/>
                  </a:moveTo>
                  <a:lnTo>
                    <a:pt x="80" y="184"/>
                  </a:lnTo>
                  <a:lnTo>
                    <a:pt x="0" y="196"/>
                  </a:lnTo>
                  <a:lnTo>
                    <a:pt x="12" y="192"/>
                  </a:lnTo>
                  <a:lnTo>
                    <a:pt x="36" y="180"/>
                  </a:lnTo>
                  <a:lnTo>
                    <a:pt x="92" y="172"/>
                  </a:lnTo>
                  <a:lnTo>
                    <a:pt x="156" y="148"/>
                  </a:lnTo>
                  <a:lnTo>
                    <a:pt x="200" y="132"/>
                  </a:lnTo>
                  <a:lnTo>
                    <a:pt x="228" y="108"/>
                  </a:lnTo>
                  <a:lnTo>
                    <a:pt x="240" y="88"/>
                  </a:lnTo>
                  <a:lnTo>
                    <a:pt x="248" y="72"/>
                  </a:lnTo>
                  <a:lnTo>
                    <a:pt x="240" y="60"/>
                  </a:lnTo>
                  <a:lnTo>
                    <a:pt x="236" y="40"/>
                  </a:lnTo>
                  <a:lnTo>
                    <a:pt x="216" y="24"/>
                  </a:lnTo>
                  <a:lnTo>
                    <a:pt x="180" y="0"/>
                  </a:lnTo>
                  <a:lnTo>
                    <a:pt x="216" y="4"/>
                  </a:lnTo>
                  <a:lnTo>
                    <a:pt x="240" y="12"/>
                  </a:lnTo>
                  <a:lnTo>
                    <a:pt x="260" y="28"/>
                  </a:lnTo>
                  <a:lnTo>
                    <a:pt x="280" y="40"/>
                  </a:lnTo>
                  <a:lnTo>
                    <a:pt x="292" y="64"/>
                  </a:lnTo>
                  <a:lnTo>
                    <a:pt x="292" y="76"/>
                  </a:lnTo>
                  <a:lnTo>
                    <a:pt x="292" y="84"/>
                  </a:lnTo>
                  <a:lnTo>
                    <a:pt x="284" y="108"/>
                  </a:lnTo>
                  <a:lnTo>
                    <a:pt x="260" y="132"/>
                  </a:lnTo>
                  <a:lnTo>
                    <a:pt x="228" y="148"/>
                  </a:lnTo>
                  <a:lnTo>
                    <a:pt x="200" y="160"/>
                  </a:lnTo>
                  <a:lnTo>
                    <a:pt x="140" y="180"/>
                  </a:lnTo>
                  <a:lnTo>
                    <a:pt x="116" y="1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5384" y="831"/>
              <a:ext cx="192" cy="197"/>
            </a:xfrm>
            <a:custGeom>
              <a:avLst/>
              <a:gdLst/>
              <a:ahLst/>
              <a:cxnLst>
                <a:cxn ang="0">
                  <a:pos x="192" y="88"/>
                </a:cxn>
                <a:cxn ang="0">
                  <a:pos x="192" y="92"/>
                </a:cxn>
                <a:cxn ang="0">
                  <a:pos x="188" y="112"/>
                </a:cxn>
                <a:cxn ang="0">
                  <a:pos x="176" y="128"/>
                </a:cxn>
                <a:cxn ang="0">
                  <a:pos x="156" y="148"/>
                </a:cxn>
                <a:cxn ang="0">
                  <a:pos x="128" y="164"/>
                </a:cxn>
                <a:cxn ang="0">
                  <a:pos x="72" y="184"/>
                </a:cxn>
                <a:cxn ang="0">
                  <a:pos x="52" y="188"/>
                </a:cxn>
                <a:cxn ang="0">
                  <a:pos x="12" y="196"/>
                </a:cxn>
                <a:cxn ang="0">
                  <a:pos x="48" y="184"/>
                </a:cxn>
                <a:cxn ang="0">
                  <a:pos x="88" y="164"/>
                </a:cxn>
                <a:cxn ang="0">
                  <a:pos x="128" y="136"/>
                </a:cxn>
                <a:cxn ang="0">
                  <a:pos x="140" y="116"/>
                </a:cxn>
                <a:cxn ang="0">
                  <a:pos x="144" y="100"/>
                </a:cxn>
                <a:cxn ang="0">
                  <a:pos x="144" y="92"/>
                </a:cxn>
                <a:cxn ang="0">
                  <a:pos x="144" y="80"/>
                </a:cxn>
                <a:cxn ang="0">
                  <a:pos x="128" y="52"/>
                </a:cxn>
                <a:cxn ang="0">
                  <a:pos x="116" y="40"/>
                </a:cxn>
                <a:cxn ang="0">
                  <a:pos x="88" y="28"/>
                </a:cxn>
                <a:cxn ang="0">
                  <a:pos x="60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48" y="8"/>
                </a:cxn>
                <a:cxn ang="0">
                  <a:pos x="108" y="20"/>
                </a:cxn>
                <a:cxn ang="0">
                  <a:pos x="132" y="32"/>
                </a:cxn>
                <a:cxn ang="0">
                  <a:pos x="164" y="44"/>
                </a:cxn>
                <a:cxn ang="0">
                  <a:pos x="180" y="64"/>
                </a:cxn>
                <a:cxn ang="0">
                  <a:pos x="192" y="88"/>
                </a:cxn>
              </a:cxnLst>
              <a:rect l="0" t="0" r="0" b="0"/>
              <a:pathLst>
                <a:path w="192" h="196">
                  <a:moveTo>
                    <a:pt x="192" y="88"/>
                  </a:moveTo>
                  <a:lnTo>
                    <a:pt x="192" y="92"/>
                  </a:lnTo>
                  <a:lnTo>
                    <a:pt x="188" y="112"/>
                  </a:lnTo>
                  <a:lnTo>
                    <a:pt x="176" y="128"/>
                  </a:lnTo>
                  <a:lnTo>
                    <a:pt x="156" y="148"/>
                  </a:lnTo>
                  <a:lnTo>
                    <a:pt x="128" y="164"/>
                  </a:lnTo>
                  <a:lnTo>
                    <a:pt x="72" y="184"/>
                  </a:lnTo>
                  <a:lnTo>
                    <a:pt x="52" y="188"/>
                  </a:lnTo>
                  <a:lnTo>
                    <a:pt x="12" y="196"/>
                  </a:lnTo>
                  <a:lnTo>
                    <a:pt x="48" y="184"/>
                  </a:lnTo>
                  <a:lnTo>
                    <a:pt x="88" y="164"/>
                  </a:lnTo>
                  <a:lnTo>
                    <a:pt x="128" y="136"/>
                  </a:lnTo>
                  <a:lnTo>
                    <a:pt x="140" y="116"/>
                  </a:lnTo>
                  <a:lnTo>
                    <a:pt x="144" y="100"/>
                  </a:lnTo>
                  <a:lnTo>
                    <a:pt x="144" y="92"/>
                  </a:lnTo>
                  <a:lnTo>
                    <a:pt x="144" y="80"/>
                  </a:lnTo>
                  <a:lnTo>
                    <a:pt x="128" y="52"/>
                  </a:lnTo>
                  <a:lnTo>
                    <a:pt x="116" y="40"/>
                  </a:lnTo>
                  <a:lnTo>
                    <a:pt x="88" y="28"/>
                  </a:lnTo>
                  <a:lnTo>
                    <a:pt x="60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48" y="8"/>
                  </a:lnTo>
                  <a:lnTo>
                    <a:pt x="108" y="20"/>
                  </a:lnTo>
                  <a:lnTo>
                    <a:pt x="132" y="32"/>
                  </a:lnTo>
                  <a:lnTo>
                    <a:pt x="164" y="44"/>
                  </a:lnTo>
                  <a:lnTo>
                    <a:pt x="180" y="64"/>
                  </a:lnTo>
                  <a:lnTo>
                    <a:pt x="192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4880" y="756"/>
              <a:ext cx="625" cy="580"/>
            </a:xfrm>
            <a:custGeom>
              <a:avLst/>
              <a:gdLst/>
              <a:ahLst/>
              <a:cxnLst>
                <a:cxn ang="0">
                  <a:pos x="408" y="60"/>
                </a:cxn>
                <a:cxn ang="0">
                  <a:pos x="516" y="84"/>
                </a:cxn>
                <a:cxn ang="0">
                  <a:pos x="576" y="128"/>
                </a:cxn>
                <a:cxn ang="0">
                  <a:pos x="592" y="164"/>
                </a:cxn>
                <a:cxn ang="0">
                  <a:pos x="576" y="200"/>
                </a:cxn>
                <a:cxn ang="0">
                  <a:pos x="504" y="240"/>
                </a:cxn>
                <a:cxn ang="0">
                  <a:pos x="396" y="264"/>
                </a:cxn>
                <a:cxn ang="0">
                  <a:pos x="344" y="288"/>
                </a:cxn>
                <a:cxn ang="0">
                  <a:pos x="248" y="320"/>
                </a:cxn>
                <a:cxn ang="0">
                  <a:pos x="172" y="376"/>
                </a:cxn>
                <a:cxn ang="0">
                  <a:pos x="152" y="404"/>
                </a:cxn>
                <a:cxn ang="0">
                  <a:pos x="152" y="428"/>
                </a:cxn>
                <a:cxn ang="0">
                  <a:pos x="196" y="484"/>
                </a:cxn>
                <a:cxn ang="0">
                  <a:pos x="308" y="520"/>
                </a:cxn>
                <a:cxn ang="0">
                  <a:pos x="624" y="580"/>
                </a:cxn>
                <a:cxn ang="0">
                  <a:pos x="420" y="556"/>
                </a:cxn>
                <a:cxn ang="0">
                  <a:pos x="220" y="512"/>
                </a:cxn>
                <a:cxn ang="0">
                  <a:pos x="124" y="460"/>
                </a:cxn>
                <a:cxn ang="0">
                  <a:pos x="92" y="412"/>
                </a:cxn>
                <a:cxn ang="0">
                  <a:pos x="92" y="380"/>
                </a:cxn>
                <a:cxn ang="0">
                  <a:pos x="140" y="332"/>
                </a:cxn>
                <a:cxn ang="0">
                  <a:pos x="212" y="296"/>
                </a:cxn>
                <a:cxn ang="0">
                  <a:pos x="308" y="276"/>
                </a:cxn>
                <a:cxn ang="0">
                  <a:pos x="460" y="228"/>
                </a:cxn>
                <a:cxn ang="0">
                  <a:pos x="496" y="204"/>
                </a:cxn>
                <a:cxn ang="0">
                  <a:pos x="516" y="152"/>
                </a:cxn>
                <a:cxn ang="0">
                  <a:pos x="492" y="120"/>
                </a:cxn>
                <a:cxn ang="0">
                  <a:pos x="408" y="72"/>
                </a:cxn>
                <a:cxn ang="0">
                  <a:pos x="308" y="52"/>
                </a:cxn>
                <a:cxn ang="0">
                  <a:pos x="44" y="52"/>
                </a:cxn>
                <a:cxn ang="0">
                  <a:pos x="0" y="0"/>
                </a:cxn>
                <a:cxn ang="0">
                  <a:pos x="112" y="28"/>
                </a:cxn>
                <a:cxn ang="0">
                  <a:pos x="376" y="60"/>
                </a:cxn>
              </a:cxnLst>
              <a:rect l="0" t="0" r="0" b="0"/>
              <a:pathLst>
                <a:path w="624" h="580">
                  <a:moveTo>
                    <a:pt x="376" y="60"/>
                  </a:moveTo>
                  <a:lnTo>
                    <a:pt x="408" y="60"/>
                  </a:lnTo>
                  <a:lnTo>
                    <a:pt x="472" y="72"/>
                  </a:lnTo>
                  <a:lnTo>
                    <a:pt x="516" y="84"/>
                  </a:lnTo>
                  <a:lnTo>
                    <a:pt x="544" y="104"/>
                  </a:lnTo>
                  <a:lnTo>
                    <a:pt x="576" y="128"/>
                  </a:lnTo>
                  <a:lnTo>
                    <a:pt x="592" y="156"/>
                  </a:lnTo>
                  <a:lnTo>
                    <a:pt x="592" y="164"/>
                  </a:lnTo>
                  <a:lnTo>
                    <a:pt x="588" y="180"/>
                  </a:lnTo>
                  <a:lnTo>
                    <a:pt x="576" y="200"/>
                  </a:lnTo>
                  <a:lnTo>
                    <a:pt x="552" y="216"/>
                  </a:lnTo>
                  <a:lnTo>
                    <a:pt x="504" y="240"/>
                  </a:lnTo>
                  <a:lnTo>
                    <a:pt x="436" y="260"/>
                  </a:lnTo>
                  <a:lnTo>
                    <a:pt x="396" y="264"/>
                  </a:lnTo>
                  <a:lnTo>
                    <a:pt x="364" y="276"/>
                  </a:lnTo>
                  <a:lnTo>
                    <a:pt x="344" y="288"/>
                  </a:lnTo>
                  <a:lnTo>
                    <a:pt x="296" y="300"/>
                  </a:lnTo>
                  <a:lnTo>
                    <a:pt x="248" y="320"/>
                  </a:lnTo>
                  <a:lnTo>
                    <a:pt x="208" y="344"/>
                  </a:lnTo>
                  <a:lnTo>
                    <a:pt x="172" y="376"/>
                  </a:lnTo>
                  <a:lnTo>
                    <a:pt x="160" y="388"/>
                  </a:lnTo>
                  <a:lnTo>
                    <a:pt x="152" y="404"/>
                  </a:lnTo>
                  <a:lnTo>
                    <a:pt x="148" y="416"/>
                  </a:lnTo>
                  <a:lnTo>
                    <a:pt x="152" y="428"/>
                  </a:lnTo>
                  <a:lnTo>
                    <a:pt x="164" y="460"/>
                  </a:lnTo>
                  <a:lnTo>
                    <a:pt x="196" y="484"/>
                  </a:lnTo>
                  <a:lnTo>
                    <a:pt x="244" y="500"/>
                  </a:lnTo>
                  <a:lnTo>
                    <a:pt x="308" y="520"/>
                  </a:lnTo>
                  <a:lnTo>
                    <a:pt x="424" y="544"/>
                  </a:lnTo>
                  <a:lnTo>
                    <a:pt x="624" y="580"/>
                  </a:lnTo>
                  <a:lnTo>
                    <a:pt x="520" y="572"/>
                  </a:lnTo>
                  <a:lnTo>
                    <a:pt x="420" y="556"/>
                  </a:lnTo>
                  <a:lnTo>
                    <a:pt x="304" y="536"/>
                  </a:lnTo>
                  <a:lnTo>
                    <a:pt x="220" y="512"/>
                  </a:lnTo>
                  <a:lnTo>
                    <a:pt x="160" y="484"/>
                  </a:lnTo>
                  <a:lnTo>
                    <a:pt x="124" y="460"/>
                  </a:lnTo>
                  <a:lnTo>
                    <a:pt x="96" y="428"/>
                  </a:lnTo>
                  <a:lnTo>
                    <a:pt x="92" y="412"/>
                  </a:lnTo>
                  <a:lnTo>
                    <a:pt x="92" y="400"/>
                  </a:lnTo>
                  <a:lnTo>
                    <a:pt x="92" y="380"/>
                  </a:lnTo>
                  <a:lnTo>
                    <a:pt x="112" y="348"/>
                  </a:lnTo>
                  <a:lnTo>
                    <a:pt x="140" y="332"/>
                  </a:lnTo>
                  <a:lnTo>
                    <a:pt x="176" y="312"/>
                  </a:lnTo>
                  <a:lnTo>
                    <a:pt x="212" y="296"/>
                  </a:lnTo>
                  <a:lnTo>
                    <a:pt x="280" y="284"/>
                  </a:lnTo>
                  <a:lnTo>
                    <a:pt x="308" y="276"/>
                  </a:lnTo>
                  <a:lnTo>
                    <a:pt x="408" y="252"/>
                  </a:lnTo>
                  <a:lnTo>
                    <a:pt x="460" y="228"/>
                  </a:lnTo>
                  <a:lnTo>
                    <a:pt x="492" y="212"/>
                  </a:lnTo>
                  <a:lnTo>
                    <a:pt x="496" y="204"/>
                  </a:lnTo>
                  <a:lnTo>
                    <a:pt x="516" y="176"/>
                  </a:lnTo>
                  <a:lnTo>
                    <a:pt x="516" y="152"/>
                  </a:lnTo>
                  <a:lnTo>
                    <a:pt x="504" y="132"/>
                  </a:lnTo>
                  <a:lnTo>
                    <a:pt x="492" y="120"/>
                  </a:lnTo>
                  <a:lnTo>
                    <a:pt x="456" y="96"/>
                  </a:lnTo>
                  <a:lnTo>
                    <a:pt x="408" y="72"/>
                  </a:lnTo>
                  <a:lnTo>
                    <a:pt x="364" y="60"/>
                  </a:lnTo>
                  <a:lnTo>
                    <a:pt x="308" y="52"/>
                  </a:lnTo>
                  <a:lnTo>
                    <a:pt x="196" y="48"/>
                  </a:lnTo>
                  <a:lnTo>
                    <a:pt x="44" y="5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112" y="28"/>
                  </a:lnTo>
                  <a:lnTo>
                    <a:pt x="224" y="48"/>
                  </a:lnTo>
                  <a:lnTo>
                    <a:pt x="376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5697" y="768"/>
              <a:ext cx="0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0" b="0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4924" y="472"/>
              <a:ext cx="276" cy="308"/>
            </a:xfrm>
            <a:custGeom>
              <a:avLst/>
              <a:gdLst/>
              <a:ahLst/>
              <a:cxnLst>
                <a:cxn ang="0">
                  <a:pos x="48" y="152"/>
                </a:cxn>
                <a:cxn ang="0">
                  <a:pos x="52" y="176"/>
                </a:cxn>
                <a:cxn ang="0">
                  <a:pos x="68" y="204"/>
                </a:cxn>
                <a:cxn ang="0">
                  <a:pos x="96" y="228"/>
                </a:cxn>
                <a:cxn ang="0">
                  <a:pos x="132" y="240"/>
                </a:cxn>
                <a:cxn ang="0">
                  <a:pos x="204" y="276"/>
                </a:cxn>
                <a:cxn ang="0">
                  <a:pos x="276" y="308"/>
                </a:cxn>
                <a:cxn ang="0">
                  <a:pos x="200" y="284"/>
                </a:cxn>
                <a:cxn ang="0">
                  <a:pos x="104" y="248"/>
                </a:cxn>
                <a:cxn ang="0">
                  <a:pos x="60" y="228"/>
                </a:cxn>
                <a:cxn ang="0">
                  <a:pos x="24" y="204"/>
                </a:cxn>
                <a:cxn ang="0">
                  <a:pos x="0" y="176"/>
                </a:cxn>
                <a:cxn ang="0">
                  <a:pos x="0" y="156"/>
                </a:cxn>
                <a:cxn ang="0">
                  <a:pos x="0" y="140"/>
                </a:cxn>
                <a:cxn ang="0">
                  <a:pos x="4" y="120"/>
                </a:cxn>
                <a:cxn ang="0">
                  <a:pos x="16" y="104"/>
                </a:cxn>
                <a:cxn ang="0">
                  <a:pos x="36" y="76"/>
                </a:cxn>
                <a:cxn ang="0">
                  <a:pos x="68" y="60"/>
                </a:cxn>
                <a:cxn ang="0">
                  <a:pos x="108" y="36"/>
                </a:cxn>
                <a:cxn ang="0">
                  <a:pos x="168" y="16"/>
                </a:cxn>
                <a:cxn ang="0">
                  <a:pos x="240" y="0"/>
                </a:cxn>
                <a:cxn ang="0">
                  <a:pos x="248" y="0"/>
                </a:cxn>
                <a:cxn ang="0">
                  <a:pos x="188" y="16"/>
                </a:cxn>
                <a:cxn ang="0">
                  <a:pos x="140" y="40"/>
                </a:cxn>
                <a:cxn ang="0">
                  <a:pos x="104" y="64"/>
                </a:cxn>
                <a:cxn ang="0">
                  <a:pos x="80" y="92"/>
                </a:cxn>
                <a:cxn ang="0">
                  <a:pos x="60" y="116"/>
                </a:cxn>
                <a:cxn ang="0">
                  <a:pos x="52" y="132"/>
                </a:cxn>
                <a:cxn ang="0">
                  <a:pos x="48" y="152"/>
                </a:cxn>
              </a:cxnLst>
              <a:rect l="0" t="0" r="0" b="0"/>
              <a:pathLst>
                <a:path w="276" h="308">
                  <a:moveTo>
                    <a:pt x="48" y="152"/>
                  </a:moveTo>
                  <a:lnTo>
                    <a:pt x="52" y="176"/>
                  </a:lnTo>
                  <a:lnTo>
                    <a:pt x="68" y="204"/>
                  </a:lnTo>
                  <a:lnTo>
                    <a:pt x="96" y="228"/>
                  </a:lnTo>
                  <a:lnTo>
                    <a:pt x="132" y="240"/>
                  </a:lnTo>
                  <a:lnTo>
                    <a:pt x="204" y="276"/>
                  </a:lnTo>
                  <a:lnTo>
                    <a:pt x="276" y="308"/>
                  </a:lnTo>
                  <a:lnTo>
                    <a:pt x="200" y="284"/>
                  </a:lnTo>
                  <a:lnTo>
                    <a:pt x="104" y="248"/>
                  </a:lnTo>
                  <a:lnTo>
                    <a:pt x="60" y="228"/>
                  </a:lnTo>
                  <a:lnTo>
                    <a:pt x="24" y="204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4" y="120"/>
                  </a:lnTo>
                  <a:lnTo>
                    <a:pt x="16" y="104"/>
                  </a:lnTo>
                  <a:lnTo>
                    <a:pt x="36" y="76"/>
                  </a:lnTo>
                  <a:lnTo>
                    <a:pt x="68" y="60"/>
                  </a:lnTo>
                  <a:lnTo>
                    <a:pt x="108" y="36"/>
                  </a:lnTo>
                  <a:lnTo>
                    <a:pt x="168" y="16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188" y="16"/>
                  </a:lnTo>
                  <a:lnTo>
                    <a:pt x="140" y="40"/>
                  </a:lnTo>
                  <a:lnTo>
                    <a:pt x="104" y="64"/>
                  </a:lnTo>
                  <a:lnTo>
                    <a:pt x="80" y="92"/>
                  </a:lnTo>
                  <a:lnTo>
                    <a:pt x="60" y="116"/>
                  </a:lnTo>
                  <a:lnTo>
                    <a:pt x="52" y="132"/>
                  </a:lnTo>
                  <a:lnTo>
                    <a:pt x="48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5032" y="448"/>
              <a:ext cx="696" cy="360"/>
            </a:xfrm>
            <a:custGeom>
              <a:avLst/>
              <a:gdLst/>
              <a:ahLst/>
              <a:cxnLst>
                <a:cxn ang="0">
                  <a:pos x="164" y="76"/>
                </a:cxn>
                <a:cxn ang="0">
                  <a:pos x="128" y="96"/>
                </a:cxn>
                <a:cxn ang="0">
                  <a:pos x="104" y="116"/>
                </a:cxn>
                <a:cxn ang="0">
                  <a:pos x="84" y="132"/>
                </a:cxn>
                <a:cxn ang="0">
                  <a:pos x="80" y="152"/>
                </a:cxn>
                <a:cxn ang="0">
                  <a:pos x="80" y="180"/>
                </a:cxn>
                <a:cxn ang="0">
                  <a:pos x="92" y="204"/>
                </a:cxn>
                <a:cxn ang="0">
                  <a:pos x="116" y="228"/>
                </a:cxn>
                <a:cxn ang="0">
                  <a:pos x="132" y="248"/>
                </a:cxn>
                <a:cxn ang="0">
                  <a:pos x="164" y="260"/>
                </a:cxn>
                <a:cxn ang="0">
                  <a:pos x="236" y="288"/>
                </a:cxn>
                <a:cxn ang="0">
                  <a:pos x="328" y="308"/>
                </a:cxn>
                <a:cxn ang="0">
                  <a:pos x="424" y="324"/>
                </a:cxn>
                <a:cxn ang="0">
                  <a:pos x="592" y="344"/>
                </a:cxn>
                <a:cxn ang="0">
                  <a:pos x="676" y="344"/>
                </a:cxn>
                <a:cxn ang="0">
                  <a:pos x="688" y="356"/>
                </a:cxn>
                <a:cxn ang="0">
                  <a:pos x="696" y="360"/>
                </a:cxn>
                <a:cxn ang="0">
                  <a:pos x="648" y="360"/>
                </a:cxn>
                <a:cxn ang="0">
                  <a:pos x="544" y="360"/>
                </a:cxn>
                <a:cxn ang="0">
                  <a:pos x="472" y="356"/>
                </a:cxn>
                <a:cxn ang="0">
                  <a:pos x="388" y="344"/>
                </a:cxn>
                <a:cxn ang="0">
                  <a:pos x="292" y="320"/>
                </a:cxn>
                <a:cxn ang="0">
                  <a:pos x="188" y="296"/>
                </a:cxn>
                <a:cxn ang="0">
                  <a:pos x="164" y="284"/>
                </a:cxn>
                <a:cxn ang="0">
                  <a:pos x="108" y="264"/>
                </a:cxn>
                <a:cxn ang="0">
                  <a:pos x="44" y="240"/>
                </a:cxn>
                <a:cxn ang="0">
                  <a:pos x="20" y="216"/>
                </a:cxn>
                <a:cxn ang="0">
                  <a:pos x="8" y="192"/>
                </a:cxn>
                <a:cxn ang="0">
                  <a:pos x="0" y="164"/>
                </a:cxn>
                <a:cxn ang="0">
                  <a:pos x="12" y="132"/>
                </a:cxn>
                <a:cxn ang="0">
                  <a:pos x="24" y="120"/>
                </a:cxn>
                <a:cxn ang="0">
                  <a:pos x="68" y="84"/>
                </a:cxn>
                <a:cxn ang="0">
                  <a:pos x="104" y="60"/>
                </a:cxn>
                <a:cxn ang="0">
                  <a:pos x="152" y="40"/>
                </a:cxn>
                <a:cxn ang="0">
                  <a:pos x="220" y="24"/>
                </a:cxn>
                <a:cxn ang="0">
                  <a:pos x="296" y="12"/>
                </a:cxn>
                <a:cxn ang="0">
                  <a:pos x="436" y="0"/>
                </a:cxn>
                <a:cxn ang="0">
                  <a:pos x="316" y="24"/>
                </a:cxn>
                <a:cxn ang="0">
                  <a:pos x="232" y="48"/>
                </a:cxn>
                <a:cxn ang="0">
                  <a:pos x="164" y="76"/>
                </a:cxn>
              </a:cxnLst>
              <a:rect l="0" t="0" r="0" b="0"/>
              <a:pathLst>
                <a:path w="696" h="360">
                  <a:moveTo>
                    <a:pt x="164" y="76"/>
                  </a:moveTo>
                  <a:lnTo>
                    <a:pt x="128" y="96"/>
                  </a:lnTo>
                  <a:lnTo>
                    <a:pt x="104" y="116"/>
                  </a:lnTo>
                  <a:lnTo>
                    <a:pt x="84" y="132"/>
                  </a:lnTo>
                  <a:lnTo>
                    <a:pt x="80" y="152"/>
                  </a:lnTo>
                  <a:lnTo>
                    <a:pt x="80" y="180"/>
                  </a:lnTo>
                  <a:lnTo>
                    <a:pt x="92" y="204"/>
                  </a:lnTo>
                  <a:lnTo>
                    <a:pt x="116" y="228"/>
                  </a:lnTo>
                  <a:lnTo>
                    <a:pt x="132" y="248"/>
                  </a:lnTo>
                  <a:lnTo>
                    <a:pt x="164" y="260"/>
                  </a:lnTo>
                  <a:lnTo>
                    <a:pt x="236" y="288"/>
                  </a:lnTo>
                  <a:lnTo>
                    <a:pt x="328" y="308"/>
                  </a:lnTo>
                  <a:lnTo>
                    <a:pt x="424" y="324"/>
                  </a:lnTo>
                  <a:lnTo>
                    <a:pt x="592" y="344"/>
                  </a:lnTo>
                  <a:lnTo>
                    <a:pt x="676" y="344"/>
                  </a:lnTo>
                  <a:lnTo>
                    <a:pt x="688" y="356"/>
                  </a:lnTo>
                  <a:lnTo>
                    <a:pt x="696" y="360"/>
                  </a:lnTo>
                  <a:lnTo>
                    <a:pt x="648" y="360"/>
                  </a:lnTo>
                  <a:lnTo>
                    <a:pt x="544" y="360"/>
                  </a:lnTo>
                  <a:lnTo>
                    <a:pt x="472" y="356"/>
                  </a:lnTo>
                  <a:lnTo>
                    <a:pt x="388" y="344"/>
                  </a:lnTo>
                  <a:lnTo>
                    <a:pt x="292" y="320"/>
                  </a:lnTo>
                  <a:lnTo>
                    <a:pt x="188" y="296"/>
                  </a:lnTo>
                  <a:lnTo>
                    <a:pt x="164" y="284"/>
                  </a:lnTo>
                  <a:lnTo>
                    <a:pt x="108" y="264"/>
                  </a:lnTo>
                  <a:lnTo>
                    <a:pt x="44" y="240"/>
                  </a:lnTo>
                  <a:lnTo>
                    <a:pt x="20" y="216"/>
                  </a:lnTo>
                  <a:lnTo>
                    <a:pt x="8" y="192"/>
                  </a:lnTo>
                  <a:lnTo>
                    <a:pt x="0" y="164"/>
                  </a:lnTo>
                  <a:lnTo>
                    <a:pt x="12" y="132"/>
                  </a:lnTo>
                  <a:lnTo>
                    <a:pt x="24" y="120"/>
                  </a:lnTo>
                  <a:lnTo>
                    <a:pt x="68" y="84"/>
                  </a:lnTo>
                  <a:lnTo>
                    <a:pt x="104" y="60"/>
                  </a:lnTo>
                  <a:lnTo>
                    <a:pt x="152" y="40"/>
                  </a:lnTo>
                  <a:lnTo>
                    <a:pt x="220" y="24"/>
                  </a:lnTo>
                  <a:lnTo>
                    <a:pt x="296" y="12"/>
                  </a:lnTo>
                  <a:lnTo>
                    <a:pt x="436" y="0"/>
                  </a:lnTo>
                  <a:lnTo>
                    <a:pt x="316" y="24"/>
                  </a:lnTo>
                  <a:lnTo>
                    <a:pt x="232" y="48"/>
                  </a:lnTo>
                  <a:lnTo>
                    <a:pt x="164" y="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4772" y="400"/>
              <a:ext cx="840" cy="384"/>
            </a:xfrm>
            <a:custGeom>
              <a:avLst/>
              <a:gdLst/>
              <a:ahLst/>
              <a:cxnLst>
                <a:cxn ang="0">
                  <a:pos x="840" y="0"/>
                </a:cxn>
                <a:cxn ang="0">
                  <a:pos x="828" y="12"/>
                </a:cxn>
                <a:cxn ang="0">
                  <a:pos x="812" y="24"/>
                </a:cxn>
                <a:cxn ang="0">
                  <a:pos x="764" y="36"/>
                </a:cxn>
                <a:cxn ang="0">
                  <a:pos x="700" y="48"/>
                </a:cxn>
                <a:cxn ang="0">
                  <a:pos x="564" y="52"/>
                </a:cxn>
                <a:cxn ang="0">
                  <a:pos x="464" y="60"/>
                </a:cxn>
                <a:cxn ang="0">
                  <a:pos x="392" y="72"/>
                </a:cxn>
                <a:cxn ang="0">
                  <a:pos x="316" y="84"/>
                </a:cxn>
                <a:cxn ang="0">
                  <a:pos x="260" y="100"/>
                </a:cxn>
                <a:cxn ang="0">
                  <a:pos x="212" y="124"/>
                </a:cxn>
                <a:cxn ang="0">
                  <a:pos x="180" y="148"/>
                </a:cxn>
                <a:cxn ang="0">
                  <a:pos x="164" y="168"/>
                </a:cxn>
                <a:cxn ang="0">
                  <a:pos x="152" y="192"/>
                </a:cxn>
                <a:cxn ang="0">
                  <a:pos x="144" y="212"/>
                </a:cxn>
                <a:cxn ang="0">
                  <a:pos x="144" y="228"/>
                </a:cxn>
                <a:cxn ang="0">
                  <a:pos x="152" y="248"/>
                </a:cxn>
                <a:cxn ang="0">
                  <a:pos x="176" y="276"/>
                </a:cxn>
                <a:cxn ang="0">
                  <a:pos x="212" y="300"/>
                </a:cxn>
                <a:cxn ang="0">
                  <a:pos x="256" y="324"/>
                </a:cxn>
                <a:cxn ang="0">
                  <a:pos x="356" y="360"/>
                </a:cxn>
                <a:cxn ang="0">
                  <a:pos x="436" y="384"/>
                </a:cxn>
                <a:cxn ang="0">
                  <a:pos x="292" y="380"/>
                </a:cxn>
                <a:cxn ang="0">
                  <a:pos x="176" y="356"/>
                </a:cxn>
                <a:cxn ang="0">
                  <a:pos x="96" y="324"/>
                </a:cxn>
                <a:cxn ang="0">
                  <a:pos x="48" y="300"/>
                </a:cxn>
                <a:cxn ang="0">
                  <a:pos x="20" y="272"/>
                </a:cxn>
                <a:cxn ang="0">
                  <a:pos x="8" y="248"/>
                </a:cxn>
                <a:cxn ang="0">
                  <a:pos x="0" y="228"/>
                </a:cxn>
                <a:cxn ang="0">
                  <a:pos x="0" y="212"/>
                </a:cxn>
                <a:cxn ang="0">
                  <a:pos x="8" y="192"/>
                </a:cxn>
                <a:cxn ang="0">
                  <a:pos x="20" y="176"/>
                </a:cxn>
                <a:cxn ang="0">
                  <a:pos x="48" y="144"/>
                </a:cxn>
                <a:cxn ang="0">
                  <a:pos x="84" y="120"/>
                </a:cxn>
                <a:cxn ang="0">
                  <a:pos x="128" y="108"/>
                </a:cxn>
                <a:cxn ang="0">
                  <a:pos x="212" y="84"/>
                </a:cxn>
                <a:cxn ang="0">
                  <a:pos x="256" y="76"/>
                </a:cxn>
                <a:cxn ang="0">
                  <a:pos x="268" y="76"/>
                </a:cxn>
                <a:cxn ang="0">
                  <a:pos x="284" y="72"/>
                </a:cxn>
                <a:cxn ang="0">
                  <a:pos x="292" y="72"/>
                </a:cxn>
                <a:cxn ang="0">
                  <a:pos x="292" y="76"/>
                </a:cxn>
                <a:cxn ang="0">
                  <a:pos x="404" y="64"/>
                </a:cxn>
                <a:cxn ang="0">
                  <a:pos x="424" y="60"/>
                </a:cxn>
                <a:cxn ang="0">
                  <a:pos x="528" y="48"/>
                </a:cxn>
                <a:cxn ang="0">
                  <a:pos x="604" y="36"/>
                </a:cxn>
                <a:cxn ang="0">
                  <a:pos x="652" y="24"/>
                </a:cxn>
                <a:cxn ang="0">
                  <a:pos x="664" y="12"/>
                </a:cxn>
                <a:cxn ang="0">
                  <a:pos x="672" y="4"/>
                </a:cxn>
                <a:cxn ang="0">
                  <a:pos x="664" y="0"/>
                </a:cxn>
                <a:cxn ang="0">
                  <a:pos x="840" y="0"/>
                </a:cxn>
              </a:cxnLst>
              <a:rect l="0" t="0" r="0" b="0"/>
              <a:pathLst>
                <a:path w="840" h="384">
                  <a:moveTo>
                    <a:pt x="840" y="0"/>
                  </a:moveTo>
                  <a:lnTo>
                    <a:pt x="828" y="12"/>
                  </a:lnTo>
                  <a:lnTo>
                    <a:pt x="812" y="24"/>
                  </a:lnTo>
                  <a:lnTo>
                    <a:pt x="764" y="36"/>
                  </a:lnTo>
                  <a:lnTo>
                    <a:pt x="700" y="48"/>
                  </a:lnTo>
                  <a:lnTo>
                    <a:pt x="564" y="52"/>
                  </a:lnTo>
                  <a:lnTo>
                    <a:pt x="464" y="60"/>
                  </a:lnTo>
                  <a:lnTo>
                    <a:pt x="392" y="72"/>
                  </a:lnTo>
                  <a:lnTo>
                    <a:pt x="316" y="84"/>
                  </a:lnTo>
                  <a:lnTo>
                    <a:pt x="260" y="100"/>
                  </a:lnTo>
                  <a:lnTo>
                    <a:pt x="212" y="124"/>
                  </a:lnTo>
                  <a:lnTo>
                    <a:pt x="180" y="148"/>
                  </a:lnTo>
                  <a:lnTo>
                    <a:pt x="164" y="168"/>
                  </a:lnTo>
                  <a:lnTo>
                    <a:pt x="152" y="192"/>
                  </a:lnTo>
                  <a:lnTo>
                    <a:pt x="144" y="212"/>
                  </a:lnTo>
                  <a:lnTo>
                    <a:pt x="144" y="228"/>
                  </a:lnTo>
                  <a:lnTo>
                    <a:pt x="152" y="248"/>
                  </a:lnTo>
                  <a:lnTo>
                    <a:pt x="176" y="276"/>
                  </a:lnTo>
                  <a:lnTo>
                    <a:pt x="212" y="300"/>
                  </a:lnTo>
                  <a:lnTo>
                    <a:pt x="256" y="324"/>
                  </a:lnTo>
                  <a:lnTo>
                    <a:pt x="356" y="360"/>
                  </a:lnTo>
                  <a:lnTo>
                    <a:pt x="436" y="384"/>
                  </a:lnTo>
                  <a:lnTo>
                    <a:pt x="292" y="380"/>
                  </a:lnTo>
                  <a:lnTo>
                    <a:pt x="176" y="356"/>
                  </a:lnTo>
                  <a:lnTo>
                    <a:pt x="96" y="324"/>
                  </a:lnTo>
                  <a:lnTo>
                    <a:pt x="48" y="300"/>
                  </a:lnTo>
                  <a:lnTo>
                    <a:pt x="20" y="272"/>
                  </a:lnTo>
                  <a:lnTo>
                    <a:pt x="8" y="248"/>
                  </a:lnTo>
                  <a:lnTo>
                    <a:pt x="0" y="228"/>
                  </a:lnTo>
                  <a:lnTo>
                    <a:pt x="0" y="212"/>
                  </a:lnTo>
                  <a:lnTo>
                    <a:pt x="8" y="192"/>
                  </a:lnTo>
                  <a:lnTo>
                    <a:pt x="20" y="176"/>
                  </a:lnTo>
                  <a:lnTo>
                    <a:pt x="48" y="144"/>
                  </a:lnTo>
                  <a:lnTo>
                    <a:pt x="84" y="120"/>
                  </a:lnTo>
                  <a:lnTo>
                    <a:pt x="128" y="108"/>
                  </a:lnTo>
                  <a:lnTo>
                    <a:pt x="212" y="84"/>
                  </a:lnTo>
                  <a:lnTo>
                    <a:pt x="256" y="76"/>
                  </a:lnTo>
                  <a:lnTo>
                    <a:pt x="268" y="76"/>
                  </a:lnTo>
                  <a:lnTo>
                    <a:pt x="284" y="72"/>
                  </a:lnTo>
                  <a:lnTo>
                    <a:pt x="292" y="72"/>
                  </a:lnTo>
                  <a:lnTo>
                    <a:pt x="292" y="76"/>
                  </a:lnTo>
                  <a:lnTo>
                    <a:pt x="404" y="64"/>
                  </a:lnTo>
                  <a:lnTo>
                    <a:pt x="424" y="60"/>
                  </a:lnTo>
                  <a:lnTo>
                    <a:pt x="528" y="48"/>
                  </a:lnTo>
                  <a:lnTo>
                    <a:pt x="604" y="36"/>
                  </a:lnTo>
                  <a:lnTo>
                    <a:pt x="652" y="24"/>
                  </a:lnTo>
                  <a:lnTo>
                    <a:pt x="664" y="12"/>
                  </a:lnTo>
                  <a:lnTo>
                    <a:pt x="672" y="4"/>
                  </a:lnTo>
                  <a:lnTo>
                    <a:pt x="664" y="0"/>
                  </a:lnTo>
                  <a:lnTo>
                    <a:pt x="84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256" y="392"/>
              <a:ext cx="180" cy="56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80" y="12"/>
                </a:cxn>
                <a:cxn ang="0">
                  <a:pos x="176" y="20"/>
                </a:cxn>
                <a:cxn ang="0">
                  <a:pos x="152" y="32"/>
                </a:cxn>
                <a:cxn ang="0">
                  <a:pos x="96" y="44"/>
                </a:cxn>
                <a:cxn ang="0">
                  <a:pos x="0" y="56"/>
                </a:cxn>
                <a:cxn ang="0">
                  <a:pos x="68" y="36"/>
                </a:cxn>
                <a:cxn ang="0">
                  <a:pos x="84" y="24"/>
                </a:cxn>
                <a:cxn ang="0">
                  <a:pos x="92" y="12"/>
                </a:cxn>
                <a:cxn ang="0">
                  <a:pos x="92" y="8"/>
                </a:cxn>
                <a:cxn ang="0">
                  <a:pos x="92" y="0"/>
                </a:cxn>
                <a:cxn ang="0">
                  <a:pos x="176" y="8"/>
                </a:cxn>
              </a:cxnLst>
              <a:rect l="0" t="0" r="0" b="0"/>
              <a:pathLst>
                <a:path w="180" h="56">
                  <a:moveTo>
                    <a:pt x="176" y="8"/>
                  </a:moveTo>
                  <a:lnTo>
                    <a:pt x="180" y="12"/>
                  </a:lnTo>
                  <a:lnTo>
                    <a:pt x="176" y="20"/>
                  </a:lnTo>
                  <a:lnTo>
                    <a:pt x="152" y="32"/>
                  </a:lnTo>
                  <a:lnTo>
                    <a:pt x="96" y="44"/>
                  </a:lnTo>
                  <a:lnTo>
                    <a:pt x="0" y="56"/>
                  </a:lnTo>
                  <a:lnTo>
                    <a:pt x="68" y="36"/>
                  </a:lnTo>
                  <a:lnTo>
                    <a:pt x="84" y="24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2" y="0"/>
                  </a:lnTo>
                  <a:lnTo>
                    <a:pt x="17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5101" y="388"/>
              <a:ext cx="247" cy="76"/>
            </a:xfrm>
            <a:custGeom>
              <a:avLst/>
              <a:gdLst/>
              <a:ahLst/>
              <a:cxnLst>
                <a:cxn ang="0">
                  <a:pos x="240" y="4"/>
                </a:cxn>
                <a:cxn ang="0">
                  <a:pos x="248" y="16"/>
                </a:cxn>
                <a:cxn ang="0">
                  <a:pos x="236" y="28"/>
                </a:cxn>
                <a:cxn ang="0">
                  <a:pos x="212" y="40"/>
                </a:cxn>
                <a:cxn ang="0">
                  <a:pos x="164" y="60"/>
                </a:cxn>
                <a:cxn ang="0">
                  <a:pos x="76" y="72"/>
                </a:cxn>
                <a:cxn ang="0">
                  <a:pos x="0" y="76"/>
                </a:cxn>
                <a:cxn ang="0">
                  <a:pos x="64" y="72"/>
                </a:cxn>
                <a:cxn ang="0">
                  <a:pos x="112" y="60"/>
                </a:cxn>
                <a:cxn ang="0">
                  <a:pos x="152" y="48"/>
                </a:cxn>
                <a:cxn ang="0">
                  <a:pos x="176" y="36"/>
                </a:cxn>
                <a:cxn ang="0">
                  <a:pos x="188" y="16"/>
                </a:cxn>
                <a:cxn ang="0">
                  <a:pos x="188" y="4"/>
                </a:cxn>
                <a:cxn ang="0">
                  <a:pos x="180" y="0"/>
                </a:cxn>
                <a:cxn ang="0">
                  <a:pos x="240" y="4"/>
                </a:cxn>
              </a:cxnLst>
              <a:rect l="0" t="0" r="0" b="0"/>
              <a:pathLst>
                <a:path w="248" h="76">
                  <a:moveTo>
                    <a:pt x="240" y="4"/>
                  </a:moveTo>
                  <a:lnTo>
                    <a:pt x="248" y="16"/>
                  </a:lnTo>
                  <a:lnTo>
                    <a:pt x="236" y="28"/>
                  </a:lnTo>
                  <a:lnTo>
                    <a:pt x="212" y="40"/>
                  </a:lnTo>
                  <a:lnTo>
                    <a:pt x="164" y="60"/>
                  </a:lnTo>
                  <a:lnTo>
                    <a:pt x="76" y="72"/>
                  </a:lnTo>
                  <a:lnTo>
                    <a:pt x="0" y="76"/>
                  </a:lnTo>
                  <a:lnTo>
                    <a:pt x="64" y="72"/>
                  </a:lnTo>
                  <a:lnTo>
                    <a:pt x="112" y="60"/>
                  </a:lnTo>
                  <a:lnTo>
                    <a:pt x="152" y="48"/>
                  </a:lnTo>
                  <a:lnTo>
                    <a:pt x="176" y="36"/>
                  </a:lnTo>
                  <a:lnTo>
                    <a:pt x="188" y="16"/>
                  </a:lnTo>
                  <a:lnTo>
                    <a:pt x="188" y="4"/>
                  </a:lnTo>
                  <a:lnTo>
                    <a:pt x="180" y="0"/>
                  </a:lnTo>
                  <a:lnTo>
                    <a:pt x="24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5092" y="368"/>
              <a:ext cx="190" cy="96"/>
            </a:xfrm>
            <a:custGeom>
              <a:avLst/>
              <a:gdLst/>
              <a:ahLst/>
              <a:cxnLst>
                <a:cxn ang="0">
                  <a:pos x="176" y="20"/>
                </a:cxn>
                <a:cxn ang="0">
                  <a:pos x="188" y="24"/>
                </a:cxn>
                <a:cxn ang="0">
                  <a:pos x="188" y="36"/>
                </a:cxn>
                <a:cxn ang="0">
                  <a:pos x="184" y="48"/>
                </a:cxn>
                <a:cxn ang="0">
                  <a:pos x="164" y="60"/>
                </a:cxn>
                <a:cxn ang="0">
                  <a:pos x="128" y="72"/>
                </a:cxn>
                <a:cxn ang="0">
                  <a:pos x="72" y="84"/>
                </a:cxn>
                <a:cxn ang="0">
                  <a:pos x="0" y="96"/>
                </a:cxn>
                <a:cxn ang="0">
                  <a:pos x="32" y="84"/>
                </a:cxn>
                <a:cxn ang="0">
                  <a:pos x="56" y="72"/>
                </a:cxn>
                <a:cxn ang="0">
                  <a:pos x="80" y="56"/>
                </a:cxn>
                <a:cxn ang="0">
                  <a:pos x="84" y="32"/>
                </a:cxn>
                <a:cxn ang="0">
                  <a:pos x="84" y="20"/>
                </a:cxn>
                <a:cxn ang="0">
                  <a:pos x="80" y="12"/>
                </a:cxn>
                <a:cxn ang="0">
                  <a:pos x="68" y="0"/>
                </a:cxn>
                <a:cxn ang="0">
                  <a:pos x="176" y="20"/>
                </a:cxn>
              </a:cxnLst>
              <a:rect l="0" t="0" r="0" b="0"/>
              <a:pathLst>
                <a:path w="188" h="96">
                  <a:moveTo>
                    <a:pt x="176" y="20"/>
                  </a:moveTo>
                  <a:lnTo>
                    <a:pt x="188" y="24"/>
                  </a:lnTo>
                  <a:lnTo>
                    <a:pt x="188" y="36"/>
                  </a:lnTo>
                  <a:lnTo>
                    <a:pt x="184" y="48"/>
                  </a:lnTo>
                  <a:lnTo>
                    <a:pt x="164" y="60"/>
                  </a:lnTo>
                  <a:lnTo>
                    <a:pt x="128" y="72"/>
                  </a:lnTo>
                  <a:lnTo>
                    <a:pt x="72" y="84"/>
                  </a:lnTo>
                  <a:lnTo>
                    <a:pt x="0" y="96"/>
                  </a:lnTo>
                  <a:lnTo>
                    <a:pt x="32" y="84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4" y="32"/>
                  </a:lnTo>
                  <a:lnTo>
                    <a:pt x="84" y="20"/>
                  </a:lnTo>
                  <a:lnTo>
                    <a:pt x="80" y="12"/>
                  </a:lnTo>
                  <a:lnTo>
                    <a:pt x="68" y="0"/>
                  </a:lnTo>
                  <a:lnTo>
                    <a:pt x="176" y="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544" y="144"/>
              <a:ext cx="188" cy="120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48" y="0"/>
                </a:cxn>
                <a:cxn ang="0">
                  <a:pos x="120" y="8"/>
                </a:cxn>
                <a:cxn ang="0">
                  <a:pos x="76" y="32"/>
                </a:cxn>
                <a:cxn ang="0">
                  <a:pos x="52" y="48"/>
                </a:cxn>
                <a:cxn ang="0">
                  <a:pos x="48" y="56"/>
                </a:cxn>
                <a:cxn ang="0">
                  <a:pos x="48" y="72"/>
                </a:cxn>
                <a:cxn ang="0">
                  <a:pos x="48" y="84"/>
                </a:cxn>
                <a:cxn ang="0">
                  <a:pos x="60" y="96"/>
                </a:cxn>
                <a:cxn ang="0">
                  <a:pos x="76" y="108"/>
                </a:cxn>
                <a:cxn ang="0">
                  <a:pos x="112" y="120"/>
                </a:cxn>
                <a:cxn ang="0">
                  <a:pos x="72" y="116"/>
                </a:cxn>
                <a:cxn ang="0">
                  <a:pos x="36" y="104"/>
                </a:cxn>
                <a:cxn ang="0">
                  <a:pos x="16" y="92"/>
                </a:cxn>
                <a:cxn ang="0">
                  <a:pos x="4" y="84"/>
                </a:cxn>
                <a:cxn ang="0">
                  <a:pos x="0" y="60"/>
                </a:cxn>
                <a:cxn ang="0">
                  <a:pos x="4" y="56"/>
                </a:cxn>
                <a:cxn ang="0">
                  <a:pos x="16" y="32"/>
                </a:cxn>
                <a:cxn ang="0">
                  <a:pos x="36" y="20"/>
                </a:cxn>
                <a:cxn ang="0">
                  <a:pos x="88" y="8"/>
                </a:cxn>
                <a:cxn ang="0">
                  <a:pos x="148" y="0"/>
                </a:cxn>
                <a:cxn ang="0">
                  <a:pos x="188" y="0"/>
                </a:cxn>
              </a:cxnLst>
              <a:rect l="0" t="0" r="0" b="0"/>
              <a:pathLst>
                <a:path w="188" h="120">
                  <a:moveTo>
                    <a:pt x="188" y="0"/>
                  </a:moveTo>
                  <a:lnTo>
                    <a:pt x="148" y="0"/>
                  </a:lnTo>
                  <a:lnTo>
                    <a:pt x="120" y="8"/>
                  </a:lnTo>
                  <a:lnTo>
                    <a:pt x="76" y="32"/>
                  </a:lnTo>
                  <a:lnTo>
                    <a:pt x="52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8" y="84"/>
                  </a:lnTo>
                  <a:lnTo>
                    <a:pt x="60" y="96"/>
                  </a:lnTo>
                  <a:lnTo>
                    <a:pt x="76" y="108"/>
                  </a:lnTo>
                  <a:lnTo>
                    <a:pt x="112" y="120"/>
                  </a:lnTo>
                  <a:lnTo>
                    <a:pt x="72" y="116"/>
                  </a:lnTo>
                  <a:lnTo>
                    <a:pt x="36" y="104"/>
                  </a:lnTo>
                  <a:lnTo>
                    <a:pt x="16" y="92"/>
                  </a:lnTo>
                  <a:lnTo>
                    <a:pt x="4" y="8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16" y="32"/>
                  </a:lnTo>
                  <a:lnTo>
                    <a:pt x="36" y="20"/>
                  </a:lnTo>
                  <a:lnTo>
                    <a:pt x="88" y="8"/>
                  </a:lnTo>
                  <a:lnTo>
                    <a:pt x="148" y="0"/>
                  </a:lnTo>
                  <a:lnTo>
                    <a:pt x="18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4473" y="139"/>
              <a:ext cx="183" cy="133"/>
            </a:xfrm>
            <a:custGeom>
              <a:avLst/>
              <a:gdLst/>
              <a:ahLst/>
              <a:cxnLst>
                <a:cxn ang="0">
                  <a:pos x="76" y="88"/>
                </a:cxn>
                <a:cxn ang="0">
                  <a:pos x="84" y="96"/>
                </a:cxn>
                <a:cxn ang="0">
                  <a:pos x="100" y="108"/>
                </a:cxn>
                <a:cxn ang="0">
                  <a:pos x="132" y="120"/>
                </a:cxn>
                <a:cxn ang="0">
                  <a:pos x="172" y="132"/>
                </a:cxn>
                <a:cxn ang="0">
                  <a:pos x="124" y="120"/>
                </a:cxn>
                <a:cxn ang="0">
                  <a:pos x="64" y="108"/>
                </a:cxn>
                <a:cxn ang="0">
                  <a:pos x="16" y="88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12" y="40"/>
                </a:cxn>
                <a:cxn ang="0">
                  <a:pos x="36" y="24"/>
                </a:cxn>
                <a:cxn ang="0">
                  <a:pos x="88" y="12"/>
                </a:cxn>
                <a:cxn ang="0">
                  <a:pos x="120" y="4"/>
                </a:cxn>
                <a:cxn ang="0">
                  <a:pos x="184" y="0"/>
                </a:cxn>
                <a:cxn ang="0">
                  <a:pos x="148" y="4"/>
                </a:cxn>
                <a:cxn ang="0">
                  <a:pos x="112" y="16"/>
                </a:cxn>
                <a:cxn ang="0">
                  <a:pos x="88" y="28"/>
                </a:cxn>
                <a:cxn ang="0">
                  <a:pos x="72" y="52"/>
                </a:cxn>
                <a:cxn ang="0">
                  <a:pos x="72" y="64"/>
                </a:cxn>
                <a:cxn ang="0">
                  <a:pos x="76" y="88"/>
                </a:cxn>
              </a:cxnLst>
              <a:rect l="0" t="0" r="0" b="0"/>
              <a:pathLst>
                <a:path w="184" h="132">
                  <a:moveTo>
                    <a:pt x="76" y="88"/>
                  </a:moveTo>
                  <a:lnTo>
                    <a:pt x="84" y="96"/>
                  </a:lnTo>
                  <a:lnTo>
                    <a:pt x="100" y="108"/>
                  </a:lnTo>
                  <a:lnTo>
                    <a:pt x="132" y="120"/>
                  </a:lnTo>
                  <a:lnTo>
                    <a:pt x="172" y="132"/>
                  </a:lnTo>
                  <a:lnTo>
                    <a:pt x="124" y="120"/>
                  </a:lnTo>
                  <a:lnTo>
                    <a:pt x="64" y="108"/>
                  </a:lnTo>
                  <a:lnTo>
                    <a:pt x="16" y="88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2" y="40"/>
                  </a:lnTo>
                  <a:lnTo>
                    <a:pt x="36" y="24"/>
                  </a:lnTo>
                  <a:lnTo>
                    <a:pt x="88" y="12"/>
                  </a:lnTo>
                  <a:lnTo>
                    <a:pt x="120" y="4"/>
                  </a:lnTo>
                  <a:lnTo>
                    <a:pt x="184" y="0"/>
                  </a:lnTo>
                  <a:lnTo>
                    <a:pt x="148" y="4"/>
                  </a:lnTo>
                  <a:lnTo>
                    <a:pt x="112" y="16"/>
                  </a:lnTo>
                  <a:lnTo>
                    <a:pt x="88" y="28"/>
                  </a:lnTo>
                  <a:lnTo>
                    <a:pt x="72" y="52"/>
                  </a:lnTo>
                  <a:lnTo>
                    <a:pt x="72" y="64"/>
                  </a:lnTo>
                  <a:lnTo>
                    <a:pt x="76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4663" y="139"/>
              <a:ext cx="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4348" y="129"/>
              <a:ext cx="316" cy="147"/>
            </a:xfrm>
            <a:custGeom>
              <a:avLst/>
              <a:gdLst/>
              <a:ahLst/>
              <a:cxnLst>
                <a:cxn ang="0">
                  <a:pos x="292" y="4"/>
                </a:cxn>
                <a:cxn ang="0">
                  <a:pos x="316" y="4"/>
                </a:cxn>
                <a:cxn ang="0">
                  <a:pos x="316" y="12"/>
                </a:cxn>
                <a:cxn ang="0">
                  <a:pos x="244" y="12"/>
                </a:cxn>
                <a:cxn ang="0">
                  <a:pos x="212" y="16"/>
                </a:cxn>
                <a:cxn ang="0">
                  <a:pos x="184" y="24"/>
                </a:cxn>
                <a:cxn ang="0">
                  <a:pos x="160" y="28"/>
                </a:cxn>
                <a:cxn ang="0">
                  <a:pos x="128" y="52"/>
                </a:cxn>
                <a:cxn ang="0">
                  <a:pos x="124" y="64"/>
                </a:cxn>
                <a:cxn ang="0">
                  <a:pos x="116" y="76"/>
                </a:cxn>
                <a:cxn ang="0">
                  <a:pos x="124" y="88"/>
                </a:cxn>
                <a:cxn ang="0">
                  <a:pos x="136" y="108"/>
                </a:cxn>
                <a:cxn ang="0">
                  <a:pos x="184" y="120"/>
                </a:cxn>
                <a:cxn ang="0">
                  <a:pos x="236" y="136"/>
                </a:cxn>
                <a:cxn ang="0">
                  <a:pos x="292" y="144"/>
                </a:cxn>
                <a:cxn ang="0">
                  <a:pos x="208" y="148"/>
                </a:cxn>
                <a:cxn ang="0">
                  <a:pos x="172" y="148"/>
                </a:cxn>
                <a:cxn ang="0">
                  <a:pos x="148" y="148"/>
                </a:cxn>
                <a:cxn ang="0">
                  <a:pos x="124" y="144"/>
                </a:cxn>
                <a:cxn ang="0">
                  <a:pos x="68" y="124"/>
                </a:cxn>
                <a:cxn ang="0">
                  <a:pos x="20" y="108"/>
                </a:cxn>
                <a:cxn ang="0">
                  <a:pos x="8" y="96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2" y="48"/>
                </a:cxn>
                <a:cxn ang="0">
                  <a:pos x="24" y="28"/>
                </a:cxn>
                <a:cxn ang="0">
                  <a:pos x="48" y="16"/>
                </a:cxn>
                <a:cxn ang="0">
                  <a:pos x="84" y="12"/>
                </a:cxn>
                <a:cxn ang="0">
                  <a:pos x="136" y="0"/>
                </a:cxn>
                <a:cxn ang="0">
                  <a:pos x="172" y="0"/>
                </a:cxn>
                <a:cxn ang="0">
                  <a:pos x="220" y="0"/>
                </a:cxn>
                <a:cxn ang="0">
                  <a:pos x="292" y="4"/>
                </a:cxn>
              </a:cxnLst>
              <a:rect l="0" t="0" r="0" b="0"/>
              <a:pathLst>
                <a:path w="316" h="148">
                  <a:moveTo>
                    <a:pt x="292" y="4"/>
                  </a:moveTo>
                  <a:lnTo>
                    <a:pt x="316" y="4"/>
                  </a:lnTo>
                  <a:lnTo>
                    <a:pt x="316" y="12"/>
                  </a:lnTo>
                  <a:lnTo>
                    <a:pt x="244" y="12"/>
                  </a:lnTo>
                  <a:lnTo>
                    <a:pt x="212" y="16"/>
                  </a:lnTo>
                  <a:lnTo>
                    <a:pt x="184" y="24"/>
                  </a:lnTo>
                  <a:lnTo>
                    <a:pt x="160" y="28"/>
                  </a:lnTo>
                  <a:lnTo>
                    <a:pt x="128" y="52"/>
                  </a:lnTo>
                  <a:lnTo>
                    <a:pt x="124" y="64"/>
                  </a:lnTo>
                  <a:lnTo>
                    <a:pt x="116" y="76"/>
                  </a:lnTo>
                  <a:lnTo>
                    <a:pt x="124" y="88"/>
                  </a:lnTo>
                  <a:lnTo>
                    <a:pt x="136" y="108"/>
                  </a:lnTo>
                  <a:lnTo>
                    <a:pt x="184" y="120"/>
                  </a:lnTo>
                  <a:lnTo>
                    <a:pt x="236" y="136"/>
                  </a:lnTo>
                  <a:lnTo>
                    <a:pt x="292" y="144"/>
                  </a:lnTo>
                  <a:lnTo>
                    <a:pt x="208" y="148"/>
                  </a:lnTo>
                  <a:lnTo>
                    <a:pt x="172" y="148"/>
                  </a:lnTo>
                  <a:lnTo>
                    <a:pt x="148" y="148"/>
                  </a:lnTo>
                  <a:lnTo>
                    <a:pt x="124" y="144"/>
                  </a:lnTo>
                  <a:lnTo>
                    <a:pt x="68" y="124"/>
                  </a:lnTo>
                  <a:lnTo>
                    <a:pt x="20" y="108"/>
                  </a:lnTo>
                  <a:lnTo>
                    <a:pt x="8" y="9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2" y="48"/>
                  </a:lnTo>
                  <a:lnTo>
                    <a:pt x="24" y="28"/>
                  </a:lnTo>
                  <a:lnTo>
                    <a:pt x="48" y="16"/>
                  </a:lnTo>
                  <a:lnTo>
                    <a:pt x="84" y="12"/>
                  </a:lnTo>
                  <a:lnTo>
                    <a:pt x="136" y="0"/>
                  </a:lnTo>
                  <a:lnTo>
                    <a:pt x="172" y="0"/>
                  </a:lnTo>
                  <a:lnTo>
                    <a:pt x="220" y="0"/>
                  </a:lnTo>
                  <a:lnTo>
                    <a:pt x="292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4272" y="116"/>
              <a:ext cx="288" cy="16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84" y="0"/>
                </a:cxn>
                <a:cxn ang="0">
                  <a:pos x="288" y="4"/>
                </a:cxn>
                <a:cxn ang="0">
                  <a:pos x="228" y="4"/>
                </a:cxn>
                <a:cxn ang="0">
                  <a:pos x="212" y="12"/>
                </a:cxn>
                <a:cxn ang="0">
                  <a:pos x="156" y="16"/>
                </a:cxn>
                <a:cxn ang="0">
                  <a:pos x="124" y="28"/>
                </a:cxn>
                <a:cxn ang="0">
                  <a:pos x="100" y="40"/>
                </a:cxn>
                <a:cxn ang="0">
                  <a:pos x="84" y="52"/>
                </a:cxn>
                <a:cxn ang="0">
                  <a:pos x="72" y="76"/>
                </a:cxn>
                <a:cxn ang="0">
                  <a:pos x="72" y="88"/>
                </a:cxn>
                <a:cxn ang="0">
                  <a:pos x="76" y="108"/>
                </a:cxn>
                <a:cxn ang="0">
                  <a:pos x="88" y="120"/>
                </a:cxn>
                <a:cxn ang="0">
                  <a:pos x="144" y="144"/>
                </a:cxn>
                <a:cxn ang="0">
                  <a:pos x="192" y="156"/>
                </a:cxn>
                <a:cxn ang="0">
                  <a:pos x="224" y="160"/>
                </a:cxn>
                <a:cxn ang="0">
                  <a:pos x="228" y="168"/>
                </a:cxn>
                <a:cxn ang="0">
                  <a:pos x="180" y="168"/>
                </a:cxn>
                <a:cxn ang="0">
                  <a:pos x="148" y="160"/>
                </a:cxn>
                <a:cxn ang="0">
                  <a:pos x="88" y="144"/>
                </a:cxn>
                <a:cxn ang="0">
                  <a:pos x="52" y="132"/>
                </a:cxn>
                <a:cxn ang="0">
                  <a:pos x="28" y="120"/>
                </a:cxn>
                <a:cxn ang="0">
                  <a:pos x="4" y="100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64" y="12"/>
                </a:cxn>
                <a:cxn ang="0">
                  <a:pos x="108" y="4"/>
                </a:cxn>
                <a:cxn ang="0">
                  <a:pos x="156" y="0"/>
                </a:cxn>
                <a:cxn ang="0">
                  <a:pos x="184" y="0"/>
                </a:cxn>
                <a:cxn ang="0">
                  <a:pos x="264" y="0"/>
                </a:cxn>
              </a:cxnLst>
              <a:rect l="0" t="0" r="0" b="0"/>
              <a:pathLst>
                <a:path w="288" h="168">
                  <a:moveTo>
                    <a:pt x="264" y="0"/>
                  </a:moveTo>
                  <a:lnTo>
                    <a:pt x="284" y="0"/>
                  </a:lnTo>
                  <a:lnTo>
                    <a:pt x="288" y="4"/>
                  </a:lnTo>
                  <a:lnTo>
                    <a:pt x="228" y="4"/>
                  </a:lnTo>
                  <a:lnTo>
                    <a:pt x="212" y="12"/>
                  </a:lnTo>
                  <a:lnTo>
                    <a:pt x="156" y="16"/>
                  </a:lnTo>
                  <a:lnTo>
                    <a:pt x="124" y="28"/>
                  </a:lnTo>
                  <a:lnTo>
                    <a:pt x="100" y="40"/>
                  </a:lnTo>
                  <a:lnTo>
                    <a:pt x="84" y="52"/>
                  </a:lnTo>
                  <a:lnTo>
                    <a:pt x="72" y="76"/>
                  </a:lnTo>
                  <a:lnTo>
                    <a:pt x="72" y="88"/>
                  </a:lnTo>
                  <a:lnTo>
                    <a:pt x="76" y="108"/>
                  </a:lnTo>
                  <a:lnTo>
                    <a:pt x="88" y="120"/>
                  </a:lnTo>
                  <a:lnTo>
                    <a:pt x="144" y="144"/>
                  </a:lnTo>
                  <a:lnTo>
                    <a:pt x="192" y="156"/>
                  </a:lnTo>
                  <a:lnTo>
                    <a:pt x="224" y="160"/>
                  </a:lnTo>
                  <a:lnTo>
                    <a:pt x="228" y="168"/>
                  </a:lnTo>
                  <a:lnTo>
                    <a:pt x="180" y="168"/>
                  </a:lnTo>
                  <a:lnTo>
                    <a:pt x="148" y="160"/>
                  </a:lnTo>
                  <a:lnTo>
                    <a:pt x="88" y="144"/>
                  </a:lnTo>
                  <a:lnTo>
                    <a:pt x="52" y="132"/>
                  </a:lnTo>
                  <a:lnTo>
                    <a:pt x="28" y="120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64" y="12"/>
                  </a:lnTo>
                  <a:lnTo>
                    <a:pt x="108" y="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4348" y="284"/>
              <a:ext cx="248" cy="212"/>
            </a:xfrm>
            <a:custGeom>
              <a:avLst/>
              <a:gdLst/>
              <a:ahLst/>
              <a:cxnLst>
                <a:cxn ang="0">
                  <a:pos x="8" y="200"/>
                </a:cxn>
                <a:cxn ang="0">
                  <a:pos x="8" y="192"/>
                </a:cxn>
                <a:cxn ang="0">
                  <a:pos x="104" y="164"/>
                </a:cxn>
                <a:cxn ang="0">
                  <a:pos x="140" y="140"/>
                </a:cxn>
                <a:cxn ang="0">
                  <a:pos x="152" y="120"/>
                </a:cxn>
                <a:cxn ang="0">
                  <a:pos x="160" y="108"/>
                </a:cxn>
                <a:cxn ang="0">
                  <a:pos x="160" y="84"/>
                </a:cxn>
                <a:cxn ang="0">
                  <a:pos x="152" y="68"/>
                </a:cxn>
                <a:cxn ang="0">
                  <a:pos x="140" y="48"/>
                </a:cxn>
                <a:cxn ang="0">
                  <a:pos x="96" y="20"/>
                </a:cxn>
                <a:cxn ang="0">
                  <a:pos x="48" y="0"/>
                </a:cxn>
                <a:cxn ang="0">
                  <a:pos x="84" y="8"/>
                </a:cxn>
                <a:cxn ang="0">
                  <a:pos x="140" y="12"/>
                </a:cxn>
                <a:cxn ang="0">
                  <a:pos x="196" y="32"/>
                </a:cxn>
                <a:cxn ang="0">
                  <a:pos x="220" y="48"/>
                </a:cxn>
                <a:cxn ang="0">
                  <a:pos x="244" y="68"/>
                </a:cxn>
                <a:cxn ang="0">
                  <a:pos x="248" y="84"/>
                </a:cxn>
                <a:cxn ang="0">
                  <a:pos x="248" y="96"/>
                </a:cxn>
                <a:cxn ang="0">
                  <a:pos x="248" y="116"/>
                </a:cxn>
                <a:cxn ang="0">
                  <a:pos x="232" y="140"/>
                </a:cxn>
                <a:cxn ang="0">
                  <a:pos x="200" y="156"/>
                </a:cxn>
                <a:cxn ang="0">
                  <a:pos x="140" y="180"/>
                </a:cxn>
                <a:cxn ang="0">
                  <a:pos x="80" y="200"/>
                </a:cxn>
                <a:cxn ang="0">
                  <a:pos x="0" y="212"/>
                </a:cxn>
                <a:cxn ang="0">
                  <a:pos x="8" y="200"/>
                </a:cxn>
              </a:cxnLst>
              <a:rect l="0" t="0" r="0" b="0"/>
              <a:pathLst>
                <a:path w="248" h="212">
                  <a:moveTo>
                    <a:pt x="8" y="200"/>
                  </a:moveTo>
                  <a:lnTo>
                    <a:pt x="8" y="192"/>
                  </a:lnTo>
                  <a:lnTo>
                    <a:pt x="104" y="164"/>
                  </a:lnTo>
                  <a:lnTo>
                    <a:pt x="140" y="140"/>
                  </a:lnTo>
                  <a:lnTo>
                    <a:pt x="152" y="120"/>
                  </a:lnTo>
                  <a:lnTo>
                    <a:pt x="160" y="108"/>
                  </a:lnTo>
                  <a:lnTo>
                    <a:pt x="160" y="84"/>
                  </a:lnTo>
                  <a:lnTo>
                    <a:pt x="152" y="68"/>
                  </a:lnTo>
                  <a:lnTo>
                    <a:pt x="140" y="48"/>
                  </a:lnTo>
                  <a:lnTo>
                    <a:pt x="96" y="20"/>
                  </a:lnTo>
                  <a:lnTo>
                    <a:pt x="48" y="0"/>
                  </a:lnTo>
                  <a:lnTo>
                    <a:pt x="84" y="8"/>
                  </a:lnTo>
                  <a:lnTo>
                    <a:pt x="140" y="12"/>
                  </a:lnTo>
                  <a:lnTo>
                    <a:pt x="196" y="32"/>
                  </a:lnTo>
                  <a:lnTo>
                    <a:pt x="220" y="48"/>
                  </a:lnTo>
                  <a:lnTo>
                    <a:pt x="244" y="68"/>
                  </a:lnTo>
                  <a:lnTo>
                    <a:pt x="248" y="84"/>
                  </a:lnTo>
                  <a:lnTo>
                    <a:pt x="248" y="96"/>
                  </a:lnTo>
                  <a:lnTo>
                    <a:pt x="248" y="116"/>
                  </a:lnTo>
                  <a:lnTo>
                    <a:pt x="232" y="140"/>
                  </a:lnTo>
                  <a:lnTo>
                    <a:pt x="200" y="156"/>
                  </a:lnTo>
                  <a:lnTo>
                    <a:pt x="140" y="180"/>
                  </a:lnTo>
                  <a:lnTo>
                    <a:pt x="80" y="200"/>
                  </a:lnTo>
                  <a:lnTo>
                    <a:pt x="0" y="212"/>
                  </a:lnTo>
                  <a:lnTo>
                    <a:pt x="8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4224" y="96"/>
              <a:ext cx="284" cy="189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84" y="12"/>
                </a:cxn>
                <a:cxn ang="0">
                  <a:pos x="220" y="12"/>
                </a:cxn>
                <a:cxn ang="0">
                  <a:pos x="204" y="12"/>
                </a:cxn>
                <a:cxn ang="0">
                  <a:pos x="148" y="20"/>
                </a:cxn>
                <a:cxn ang="0">
                  <a:pos x="112" y="32"/>
                </a:cxn>
                <a:cxn ang="0">
                  <a:pos x="84" y="44"/>
                </a:cxn>
                <a:cxn ang="0">
                  <a:pos x="64" y="56"/>
                </a:cxn>
                <a:cxn ang="0">
                  <a:pos x="40" y="84"/>
                </a:cxn>
                <a:cxn ang="0">
                  <a:pos x="40" y="96"/>
                </a:cxn>
                <a:cxn ang="0">
                  <a:pos x="48" y="116"/>
                </a:cxn>
                <a:cxn ang="0">
                  <a:pos x="64" y="132"/>
                </a:cxn>
                <a:cxn ang="0">
                  <a:pos x="84" y="144"/>
                </a:cxn>
                <a:cxn ang="0">
                  <a:pos x="112" y="156"/>
                </a:cxn>
                <a:cxn ang="0">
                  <a:pos x="168" y="176"/>
                </a:cxn>
                <a:cxn ang="0">
                  <a:pos x="208" y="188"/>
                </a:cxn>
                <a:cxn ang="0">
                  <a:pos x="160" y="188"/>
                </a:cxn>
                <a:cxn ang="0">
                  <a:pos x="156" y="188"/>
                </a:cxn>
                <a:cxn ang="0">
                  <a:pos x="156" y="180"/>
                </a:cxn>
                <a:cxn ang="0">
                  <a:pos x="96" y="168"/>
                </a:cxn>
                <a:cxn ang="0">
                  <a:pos x="48" y="152"/>
                </a:cxn>
                <a:cxn ang="0">
                  <a:pos x="24" y="140"/>
                </a:cxn>
                <a:cxn ang="0">
                  <a:pos x="4" y="120"/>
                </a:cxn>
                <a:cxn ang="0">
                  <a:pos x="0" y="104"/>
                </a:cxn>
                <a:cxn ang="0">
                  <a:pos x="0" y="92"/>
                </a:cxn>
                <a:cxn ang="0">
                  <a:pos x="12" y="60"/>
                </a:cxn>
                <a:cxn ang="0">
                  <a:pos x="40" y="36"/>
                </a:cxn>
                <a:cxn ang="0">
                  <a:pos x="72" y="24"/>
                </a:cxn>
                <a:cxn ang="0">
                  <a:pos x="108" y="12"/>
                </a:cxn>
                <a:cxn ang="0">
                  <a:pos x="180" y="8"/>
                </a:cxn>
                <a:cxn ang="0">
                  <a:pos x="208" y="0"/>
                </a:cxn>
              </a:cxnLst>
              <a:rect l="0" t="0" r="0" b="0"/>
              <a:pathLst>
                <a:path w="284" h="188">
                  <a:moveTo>
                    <a:pt x="208" y="0"/>
                  </a:moveTo>
                  <a:lnTo>
                    <a:pt x="284" y="12"/>
                  </a:lnTo>
                  <a:lnTo>
                    <a:pt x="220" y="12"/>
                  </a:lnTo>
                  <a:lnTo>
                    <a:pt x="204" y="12"/>
                  </a:lnTo>
                  <a:lnTo>
                    <a:pt x="148" y="20"/>
                  </a:lnTo>
                  <a:lnTo>
                    <a:pt x="112" y="32"/>
                  </a:lnTo>
                  <a:lnTo>
                    <a:pt x="84" y="44"/>
                  </a:lnTo>
                  <a:lnTo>
                    <a:pt x="64" y="56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8" y="116"/>
                  </a:lnTo>
                  <a:lnTo>
                    <a:pt x="64" y="132"/>
                  </a:lnTo>
                  <a:lnTo>
                    <a:pt x="84" y="144"/>
                  </a:lnTo>
                  <a:lnTo>
                    <a:pt x="112" y="156"/>
                  </a:lnTo>
                  <a:lnTo>
                    <a:pt x="168" y="176"/>
                  </a:lnTo>
                  <a:lnTo>
                    <a:pt x="208" y="188"/>
                  </a:lnTo>
                  <a:lnTo>
                    <a:pt x="160" y="188"/>
                  </a:lnTo>
                  <a:lnTo>
                    <a:pt x="156" y="188"/>
                  </a:lnTo>
                  <a:lnTo>
                    <a:pt x="156" y="180"/>
                  </a:lnTo>
                  <a:lnTo>
                    <a:pt x="96" y="168"/>
                  </a:lnTo>
                  <a:lnTo>
                    <a:pt x="48" y="152"/>
                  </a:lnTo>
                  <a:lnTo>
                    <a:pt x="24" y="140"/>
                  </a:lnTo>
                  <a:lnTo>
                    <a:pt x="4" y="120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12" y="60"/>
                  </a:lnTo>
                  <a:lnTo>
                    <a:pt x="40" y="36"/>
                  </a:lnTo>
                  <a:lnTo>
                    <a:pt x="72" y="24"/>
                  </a:lnTo>
                  <a:lnTo>
                    <a:pt x="108" y="12"/>
                  </a:lnTo>
                  <a:lnTo>
                    <a:pt x="180" y="8"/>
                  </a:lnTo>
                  <a:lnTo>
                    <a:pt x="20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4160" y="92"/>
              <a:ext cx="248" cy="18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248" y="4"/>
                </a:cxn>
                <a:cxn ang="0">
                  <a:pos x="200" y="4"/>
                </a:cxn>
                <a:cxn ang="0">
                  <a:pos x="140" y="24"/>
                </a:cxn>
                <a:cxn ang="0">
                  <a:pos x="112" y="28"/>
                </a:cxn>
                <a:cxn ang="0">
                  <a:pos x="88" y="48"/>
                </a:cxn>
                <a:cxn ang="0">
                  <a:pos x="68" y="72"/>
                </a:cxn>
                <a:cxn ang="0">
                  <a:pos x="56" y="96"/>
                </a:cxn>
                <a:cxn ang="0">
                  <a:pos x="56" y="108"/>
                </a:cxn>
                <a:cxn ang="0">
                  <a:pos x="64" y="124"/>
                </a:cxn>
                <a:cxn ang="0">
                  <a:pos x="76" y="144"/>
                </a:cxn>
                <a:cxn ang="0">
                  <a:pos x="100" y="148"/>
                </a:cxn>
                <a:cxn ang="0">
                  <a:pos x="128" y="168"/>
                </a:cxn>
                <a:cxn ang="0">
                  <a:pos x="172" y="180"/>
                </a:cxn>
                <a:cxn ang="0">
                  <a:pos x="128" y="18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32" y="132"/>
                </a:cxn>
                <a:cxn ang="0">
                  <a:pos x="24" y="132"/>
                </a:cxn>
                <a:cxn ang="0">
                  <a:pos x="12" y="108"/>
                </a:cxn>
                <a:cxn ang="0">
                  <a:pos x="12" y="100"/>
                </a:cxn>
                <a:cxn ang="0">
                  <a:pos x="0" y="76"/>
                </a:cxn>
                <a:cxn ang="0">
                  <a:pos x="8" y="72"/>
                </a:cxn>
                <a:cxn ang="0">
                  <a:pos x="24" y="48"/>
                </a:cxn>
                <a:cxn ang="0">
                  <a:pos x="48" y="28"/>
                </a:cxn>
                <a:cxn ang="0">
                  <a:pos x="80" y="16"/>
                </a:cxn>
                <a:cxn ang="0">
                  <a:pos x="112" y="12"/>
                </a:cxn>
                <a:cxn ang="0">
                  <a:pos x="172" y="4"/>
                </a:cxn>
                <a:cxn ang="0">
                  <a:pos x="196" y="0"/>
                </a:cxn>
              </a:cxnLst>
              <a:rect l="0" t="0" r="0" b="0"/>
              <a:pathLst>
                <a:path w="248" h="180">
                  <a:moveTo>
                    <a:pt x="196" y="0"/>
                  </a:moveTo>
                  <a:lnTo>
                    <a:pt x="248" y="4"/>
                  </a:lnTo>
                  <a:lnTo>
                    <a:pt x="200" y="4"/>
                  </a:lnTo>
                  <a:lnTo>
                    <a:pt x="140" y="24"/>
                  </a:lnTo>
                  <a:lnTo>
                    <a:pt x="112" y="28"/>
                  </a:lnTo>
                  <a:lnTo>
                    <a:pt x="88" y="48"/>
                  </a:lnTo>
                  <a:lnTo>
                    <a:pt x="68" y="72"/>
                  </a:lnTo>
                  <a:lnTo>
                    <a:pt x="56" y="96"/>
                  </a:lnTo>
                  <a:lnTo>
                    <a:pt x="56" y="108"/>
                  </a:lnTo>
                  <a:lnTo>
                    <a:pt x="64" y="124"/>
                  </a:lnTo>
                  <a:lnTo>
                    <a:pt x="76" y="144"/>
                  </a:lnTo>
                  <a:lnTo>
                    <a:pt x="100" y="148"/>
                  </a:lnTo>
                  <a:lnTo>
                    <a:pt x="128" y="168"/>
                  </a:lnTo>
                  <a:lnTo>
                    <a:pt x="172" y="180"/>
                  </a:lnTo>
                  <a:lnTo>
                    <a:pt x="128" y="18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32" y="132"/>
                  </a:lnTo>
                  <a:lnTo>
                    <a:pt x="24" y="132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0" y="76"/>
                  </a:lnTo>
                  <a:lnTo>
                    <a:pt x="8" y="72"/>
                  </a:lnTo>
                  <a:lnTo>
                    <a:pt x="24" y="48"/>
                  </a:lnTo>
                  <a:lnTo>
                    <a:pt x="48" y="28"/>
                  </a:lnTo>
                  <a:lnTo>
                    <a:pt x="80" y="16"/>
                  </a:lnTo>
                  <a:lnTo>
                    <a:pt x="112" y="12"/>
                  </a:lnTo>
                  <a:lnTo>
                    <a:pt x="172" y="4"/>
                  </a:lnTo>
                  <a:lnTo>
                    <a:pt x="196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4184" y="228"/>
              <a:ext cx="85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20"/>
                </a:cxn>
                <a:cxn ang="0">
                  <a:pos x="88" y="44"/>
                </a:cxn>
                <a:cxn ang="0">
                  <a:pos x="0" y="36"/>
                </a:cxn>
                <a:cxn ang="0">
                  <a:pos x="8" y="36"/>
                </a:cxn>
                <a:cxn ang="0">
                  <a:pos x="8" y="20"/>
                </a:cxn>
                <a:cxn ang="0">
                  <a:pos x="8" y="0"/>
                </a:cxn>
              </a:cxnLst>
              <a:rect l="0" t="0" r="0" b="0"/>
              <a:pathLst>
                <a:path w="88" h="44">
                  <a:moveTo>
                    <a:pt x="8" y="0"/>
                  </a:moveTo>
                  <a:lnTo>
                    <a:pt x="32" y="20"/>
                  </a:lnTo>
                  <a:lnTo>
                    <a:pt x="88" y="44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2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4108" y="96"/>
              <a:ext cx="180" cy="92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6" y="36"/>
                </a:cxn>
                <a:cxn ang="0">
                  <a:pos x="24" y="32"/>
                </a:cxn>
                <a:cxn ang="0">
                  <a:pos x="52" y="12"/>
                </a:cxn>
                <a:cxn ang="0">
                  <a:pos x="100" y="8"/>
                </a:cxn>
                <a:cxn ang="0">
                  <a:pos x="180" y="0"/>
                </a:cxn>
                <a:cxn ang="0">
                  <a:pos x="144" y="8"/>
                </a:cxn>
                <a:cxn ang="0">
                  <a:pos x="108" y="20"/>
                </a:cxn>
                <a:cxn ang="0">
                  <a:pos x="76" y="36"/>
                </a:cxn>
                <a:cxn ang="0">
                  <a:pos x="52" y="60"/>
                </a:cxn>
                <a:cxn ang="0">
                  <a:pos x="52" y="72"/>
                </a:cxn>
                <a:cxn ang="0">
                  <a:pos x="52" y="92"/>
                </a:cxn>
                <a:cxn ang="0">
                  <a:pos x="28" y="72"/>
                </a:cxn>
                <a:cxn ang="0">
                  <a:pos x="0" y="60"/>
                </a:cxn>
                <a:cxn ang="0">
                  <a:pos x="12" y="36"/>
                </a:cxn>
              </a:cxnLst>
              <a:rect l="0" t="0" r="0" b="0"/>
              <a:pathLst>
                <a:path w="180" h="92">
                  <a:moveTo>
                    <a:pt x="12" y="36"/>
                  </a:moveTo>
                  <a:lnTo>
                    <a:pt x="16" y="36"/>
                  </a:lnTo>
                  <a:lnTo>
                    <a:pt x="24" y="32"/>
                  </a:lnTo>
                  <a:lnTo>
                    <a:pt x="52" y="12"/>
                  </a:lnTo>
                  <a:lnTo>
                    <a:pt x="100" y="8"/>
                  </a:lnTo>
                  <a:lnTo>
                    <a:pt x="180" y="0"/>
                  </a:lnTo>
                  <a:lnTo>
                    <a:pt x="144" y="8"/>
                  </a:lnTo>
                  <a:lnTo>
                    <a:pt x="108" y="20"/>
                  </a:lnTo>
                  <a:lnTo>
                    <a:pt x="76" y="36"/>
                  </a:lnTo>
                  <a:lnTo>
                    <a:pt x="52" y="60"/>
                  </a:lnTo>
                  <a:lnTo>
                    <a:pt x="52" y="72"/>
                  </a:lnTo>
                  <a:lnTo>
                    <a:pt x="52" y="92"/>
                  </a:lnTo>
                  <a:lnTo>
                    <a:pt x="28" y="72"/>
                  </a:lnTo>
                  <a:lnTo>
                    <a:pt x="0" y="60"/>
                  </a:lnTo>
                  <a:lnTo>
                    <a:pt x="12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4040" y="139"/>
              <a:ext cx="72" cy="1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2" y="0"/>
                </a:cxn>
                <a:cxn ang="0">
                  <a:pos x="60" y="12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0" b="0"/>
              <a:pathLst>
                <a:path w="72" h="12">
                  <a:moveTo>
                    <a:pt x="8" y="0"/>
                  </a:moveTo>
                  <a:lnTo>
                    <a:pt x="72" y="0"/>
                  </a:lnTo>
                  <a:lnTo>
                    <a:pt x="60" y="1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3056" y="264"/>
              <a:ext cx="149" cy="100"/>
            </a:xfrm>
            <a:custGeom>
              <a:avLst/>
              <a:gdLst/>
              <a:ahLst/>
              <a:cxnLst>
                <a:cxn ang="0">
                  <a:pos x="28" y="100"/>
                </a:cxn>
                <a:cxn ang="0">
                  <a:pos x="4" y="76"/>
                </a:cxn>
                <a:cxn ang="0">
                  <a:pos x="0" y="44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52" y="0"/>
                </a:cxn>
                <a:cxn ang="0">
                  <a:pos x="100" y="8"/>
                </a:cxn>
                <a:cxn ang="0">
                  <a:pos x="120" y="12"/>
                </a:cxn>
                <a:cxn ang="0">
                  <a:pos x="140" y="20"/>
                </a:cxn>
                <a:cxn ang="0">
                  <a:pos x="144" y="32"/>
                </a:cxn>
                <a:cxn ang="0">
                  <a:pos x="152" y="44"/>
                </a:cxn>
                <a:cxn ang="0">
                  <a:pos x="144" y="52"/>
                </a:cxn>
                <a:cxn ang="0">
                  <a:pos x="132" y="68"/>
                </a:cxn>
                <a:cxn ang="0">
                  <a:pos x="120" y="80"/>
                </a:cxn>
                <a:cxn ang="0">
                  <a:pos x="96" y="88"/>
                </a:cxn>
                <a:cxn ang="0">
                  <a:pos x="64" y="92"/>
                </a:cxn>
                <a:cxn ang="0">
                  <a:pos x="28" y="100"/>
                </a:cxn>
              </a:cxnLst>
              <a:rect l="0" t="0" r="0" b="0"/>
              <a:pathLst>
                <a:path w="152" h="100">
                  <a:moveTo>
                    <a:pt x="28" y="100"/>
                  </a:moveTo>
                  <a:lnTo>
                    <a:pt x="4" y="76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4" y="0"/>
                  </a:lnTo>
                  <a:lnTo>
                    <a:pt x="52" y="0"/>
                  </a:lnTo>
                  <a:lnTo>
                    <a:pt x="100" y="8"/>
                  </a:lnTo>
                  <a:lnTo>
                    <a:pt x="120" y="12"/>
                  </a:lnTo>
                  <a:lnTo>
                    <a:pt x="140" y="20"/>
                  </a:lnTo>
                  <a:lnTo>
                    <a:pt x="144" y="32"/>
                  </a:lnTo>
                  <a:lnTo>
                    <a:pt x="152" y="44"/>
                  </a:lnTo>
                  <a:lnTo>
                    <a:pt x="144" y="52"/>
                  </a:lnTo>
                  <a:lnTo>
                    <a:pt x="132" y="68"/>
                  </a:lnTo>
                  <a:lnTo>
                    <a:pt x="120" y="80"/>
                  </a:lnTo>
                  <a:lnTo>
                    <a:pt x="96" y="88"/>
                  </a:lnTo>
                  <a:lnTo>
                    <a:pt x="64" y="92"/>
                  </a:lnTo>
                  <a:lnTo>
                    <a:pt x="28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3060" y="236"/>
              <a:ext cx="221" cy="144"/>
            </a:xfrm>
            <a:custGeom>
              <a:avLst/>
              <a:gdLst/>
              <a:ahLst/>
              <a:cxnLst>
                <a:cxn ang="0">
                  <a:pos x="48" y="144"/>
                </a:cxn>
                <a:cxn ang="0">
                  <a:pos x="24" y="128"/>
                </a:cxn>
                <a:cxn ang="0">
                  <a:pos x="60" y="128"/>
                </a:cxn>
                <a:cxn ang="0">
                  <a:pos x="96" y="120"/>
                </a:cxn>
                <a:cxn ang="0">
                  <a:pos x="116" y="108"/>
                </a:cxn>
                <a:cxn ang="0">
                  <a:pos x="136" y="104"/>
                </a:cxn>
                <a:cxn ang="0">
                  <a:pos x="148" y="80"/>
                </a:cxn>
                <a:cxn ang="0">
                  <a:pos x="148" y="72"/>
                </a:cxn>
                <a:cxn ang="0">
                  <a:pos x="148" y="56"/>
                </a:cxn>
                <a:cxn ang="0">
                  <a:pos x="140" y="48"/>
                </a:cxn>
                <a:cxn ang="0">
                  <a:pos x="120" y="36"/>
                </a:cxn>
                <a:cxn ang="0">
                  <a:pos x="104" y="28"/>
                </a:cxn>
                <a:cxn ang="0">
                  <a:pos x="56" y="24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4" y="0"/>
                </a:cxn>
                <a:cxn ang="0">
                  <a:pos x="148" y="4"/>
                </a:cxn>
                <a:cxn ang="0">
                  <a:pos x="176" y="16"/>
                </a:cxn>
                <a:cxn ang="0">
                  <a:pos x="200" y="28"/>
                </a:cxn>
                <a:cxn ang="0">
                  <a:pos x="212" y="40"/>
                </a:cxn>
                <a:cxn ang="0">
                  <a:pos x="220" y="60"/>
                </a:cxn>
                <a:cxn ang="0">
                  <a:pos x="220" y="72"/>
                </a:cxn>
                <a:cxn ang="0">
                  <a:pos x="208" y="96"/>
                </a:cxn>
                <a:cxn ang="0">
                  <a:pos x="200" y="108"/>
                </a:cxn>
                <a:cxn ang="0">
                  <a:pos x="184" y="120"/>
                </a:cxn>
                <a:cxn ang="0">
                  <a:pos x="160" y="132"/>
                </a:cxn>
                <a:cxn ang="0">
                  <a:pos x="136" y="140"/>
                </a:cxn>
                <a:cxn ang="0">
                  <a:pos x="96" y="144"/>
                </a:cxn>
                <a:cxn ang="0">
                  <a:pos x="48" y="144"/>
                </a:cxn>
              </a:cxnLst>
              <a:rect l="0" t="0" r="0" b="0"/>
              <a:pathLst>
                <a:path w="220" h="144">
                  <a:moveTo>
                    <a:pt x="48" y="144"/>
                  </a:moveTo>
                  <a:lnTo>
                    <a:pt x="24" y="128"/>
                  </a:lnTo>
                  <a:lnTo>
                    <a:pt x="60" y="128"/>
                  </a:lnTo>
                  <a:lnTo>
                    <a:pt x="96" y="120"/>
                  </a:lnTo>
                  <a:lnTo>
                    <a:pt x="116" y="108"/>
                  </a:lnTo>
                  <a:lnTo>
                    <a:pt x="136" y="104"/>
                  </a:lnTo>
                  <a:lnTo>
                    <a:pt x="148" y="80"/>
                  </a:lnTo>
                  <a:lnTo>
                    <a:pt x="148" y="72"/>
                  </a:lnTo>
                  <a:lnTo>
                    <a:pt x="148" y="56"/>
                  </a:lnTo>
                  <a:lnTo>
                    <a:pt x="140" y="48"/>
                  </a:lnTo>
                  <a:lnTo>
                    <a:pt x="120" y="36"/>
                  </a:lnTo>
                  <a:lnTo>
                    <a:pt x="104" y="28"/>
                  </a:lnTo>
                  <a:lnTo>
                    <a:pt x="56" y="24"/>
                  </a:lnTo>
                  <a:lnTo>
                    <a:pt x="0" y="2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4" y="0"/>
                  </a:lnTo>
                  <a:lnTo>
                    <a:pt x="148" y="4"/>
                  </a:lnTo>
                  <a:lnTo>
                    <a:pt x="176" y="16"/>
                  </a:lnTo>
                  <a:lnTo>
                    <a:pt x="200" y="28"/>
                  </a:lnTo>
                  <a:lnTo>
                    <a:pt x="212" y="40"/>
                  </a:lnTo>
                  <a:lnTo>
                    <a:pt x="220" y="60"/>
                  </a:lnTo>
                  <a:lnTo>
                    <a:pt x="220" y="72"/>
                  </a:lnTo>
                  <a:lnTo>
                    <a:pt x="208" y="96"/>
                  </a:lnTo>
                  <a:lnTo>
                    <a:pt x="200" y="108"/>
                  </a:lnTo>
                  <a:lnTo>
                    <a:pt x="184" y="120"/>
                  </a:lnTo>
                  <a:lnTo>
                    <a:pt x="160" y="132"/>
                  </a:lnTo>
                  <a:lnTo>
                    <a:pt x="136" y="140"/>
                  </a:lnTo>
                  <a:lnTo>
                    <a:pt x="96" y="144"/>
                  </a:lnTo>
                  <a:lnTo>
                    <a:pt x="48" y="1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068" y="224"/>
              <a:ext cx="287" cy="180"/>
            </a:xfrm>
            <a:custGeom>
              <a:avLst/>
              <a:gdLst/>
              <a:ahLst/>
              <a:cxnLst>
                <a:cxn ang="0">
                  <a:pos x="72" y="180"/>
                </a:cxn>
                <a:cxn ang="0">
                  <a:pos x="52" y="168"/>
                </a:cxn>
                <a:cxn ang="0">
                  <a:pos x="40" y="164"/>
                </a:cxn>
                <a:cxn ang="0">
                  <a:pos x="128" y="156"/>
                </a:cxn>
                <a:cxn ang="0">
                  <a:pos x="156" y="152"/>
                </a:cxn>
                <a:cxn ang="0">
                  <a:pos x="176" y="140"/>
                </a:cxn>
                <a:cxn ang="0">
                  <a:pos x="192" y="128"/>
                </a:cxn>
                <a:cxn ang="0">
                  <a:pos x="204" y="108"/>
                </a:cxn>
                <a:cxn ang="0">
                  <a:pos x="212" y="84"/>
                </a:cxn>
                <a:cxn ang="0">
                  <a:pos x="216" y="72"/>
                </a:cxn>
                <a:cxn ang="0">
                  <a:pos x="212" y="52"/>
                </a:cxn>
                <a:cxn ang="0">
                  <a:pos x="192" y="36"/>
                </a:cxn>
                <a:cxn ang="0">
                  <a:pos x="176" y="24"/>
                </a:cxn>
                <a:cxn ang="0">
                  <a:pos x="144" y="16"/>
                </a:cxn>
                <a:cxn ang="0">
                  <a:pos x="8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0" y="4"/>
                </a:cxn>
                <a:cxn ang="0">
                  <a:pos x="120" y="0"/>
                </a:cxn>
                <a:cxn ang="0">
                  <a:pos x="168" y="4"/>
                </a:cxn>
                <a:cxn ang="0">
                  <a:pos x="212" y="12"/>
                </a:cxn>
                <a:cxn ang="0">
                  <a:pos x="248" y="24"/>
                </a:cxn>
                <a:cxn ang="0">
                  <a:pos x="276" y="52"/>
                </a:cxn>
                <a:cxn ang="0">
                  <a:pos x="284" y="60"/>
                </a:cxn>
                <a:cxn ang="0">
                  <a:pos x="276" y="92"/>
                </a:cxn>
                <a:cxn ang="0">
                  <a:pos x="272" y="108"/>
                </a:cxn>
                <a:cxn ang="0">
                  <a:pos x="252" y="128"/>
                </a:cxn>
                <a:cxn ang="0">
                  <a:pos x="224" y="140"/>
                </a:cxn>
                <a:cxn ang="0">
                  <a:pos x="192" y="156"/>
                </a:cxn>
                <a:cxn ang="0">
                  <a:pos x="144" y="168"/>
                </a:cxn>
                <a:cxn ang="0">
                  <a:pos x="108" y="176"/>
                </a:cxn>
                <a:cxn ang="0">
                  <a:pos x="72" y="180"/>
                </a:cxn>
              </a:cxnLst>
              <a:rect l="0" t="0" r="0" b="0"/>
              <a:pathLst>
                <a:path w="284" h="180">
                  <a:moveTo>
                    <a:pt x="72" y="180"/>
                  </a:moveTo>
                  <a:lnTo>
                    <a:pt x="52" y="168"/>
                  </a:lnTo>
                  <a:lnTo>
                    <a:pt x="40" y="164"/>
                  </a:lnTo>
                  <a:lnTo>
                    <a:pt x="128" y="156"/>
                  </a:lnTo>
                  <a:lnTo>
                    <a:pt x="156" y="152"/>
                  </a:lnTo>
                  <a:lnTo>
                    <a:pt x="176" y="140"/>
                  </a:lnTo>
                  <a:lnTo>
                    <a:pt x="192" y="128"/>
                  </a:lnTo>
                  <a:lnTo>
                    <a:pt x="204" y="108"/>
                  </a:lnTo>
                  <a:lnTo>
                    <a:pt x="212" y="84"/>
                  </a:lnTo>
                  <a:lnTo>
                    <a:pt x="216" y="72"/>
                  </a:lnTo>
                  <a:lnTo>
                    <a:pt x="212" y="52"/>
                  </a:lnTo>
                  <a:lnTo>
                    <a:pt x="192" y="36"/>
                  </a:lnTo>
                  <a:lnTo>
                    <a:pt x="176" y="24"/>
                  </a:lnTo>
                  <a:lnTo>
                    <a:pt x="144" y="16"/>
                  </a:lnTo>
                  <a:lnTo>
                    <a:pt x="8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0" y="4"/>
                  </a:lnTo>
                  <a:lnTo>
                    <a:pt x="120" y="0"/>
                  </a:lnTo>
                  <a:lnTo>
                    <a:pt x="168" y="4"/>
                  </a:lnTo>
                  <a:lnTo>
                    <a:pt x="212" y="12"/>
                  </a:lnTo>
                  <a:lnTo>
                    <a:pt x="248" y="24"/>
                  </a:lnTo>
                  <a:lnTo>
                    <a:pt x="276" y="52"/>
                  </a:lnTo>
                  <a:lnTo>
                    <a:pt x="284" y="60"/>
                  </a:lnTo>
                  <a:lnTo>
                    <a:pt x="276" y="92"/>
                  </a:lnTo>
                  <a:lnTo>
                    <a:pt x="272" y="108"/>
                  </a:lnTo>
                  <a:lnTo>
                    <a:pt x="252" y="128"/>
                  </a:lnTo>
                  <a:lnTo>
                    <a:pt x="224" y="140"/>
                  </a:lnTo>
                  <a:lnTo>
                    <a:pt x="192" y="156"/>
                  </a:lnTo>
                  <a:lnTo>
                    <a:pt x="144" y="168"/>
                  </a:lnTo>
                  <a:lnTo>
                    <a:pt x="108" y="176"/>
                  </a:lnTo>
                  <a:lnTo>
                    <a:pt x="72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3072" y="212"/>
              <a:ext cx="356" cy="216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108" y="192"/>
                </a:cxn>
                <a:cxn ang="0">
                  <a:pos x="148" y="180"/>
                </a:cxn>
                <a:cxn ang="0">
                  <a:pos x="188" y="168"/>
                </a:cxn>
                <a:cxn ang="0">
                  <a:pos x="224" y="156"/>
                </a:cxn>
                <a:cxn ang="0">
                  <a:pos x="248" y="140"/>
                </a:cxn>
                <a:cxn ang="0">
                  <a:pos x="268" y="120"/>
                </a:cxn>
                <a:cxn ang="0">
                  <a:pos x="280" y="104"/>
                </a:cxn>
                <a:cxn ang="0">
                  <a:pos x="284" y="84"/>
                </a:cxn>
                <a:cxn ang="0">
                  <a:pos x="280" y="72"/>
                </a:cxn>
                <a:cxn ang="0">
                  <a:pos x="280" y="60"/>
                </a:cxn>
                <a:cxn ang="0">
                  <a:pos x="248" y="36"/>
                </a:cxn>
                <a:cxn ang="0">
                  <a:pos x="212" y="24"/>
                </a:cxn>
                <a:cxn ang="0">
                  <a:pos x="172" y="12"/>
                </a:cxn>
                <a:cxn ang="0">
                  <a:pos x="128" y="12"/>
                </a:cxn>
                <a:cxn ang="0">
                  <a:pos x="44" y="12"/>
                </a:cxn>
                <a:cxn ang="0">
                  <a:pos x="0" y="24"/>
                </a:cxn>
                <a:cxn ang="0">
                  <a:pos x="48" y="12"/>
                </a:cxn>
                <a:cxn ang="0">
                  <a:pos x="152" y="0"/>
                </a:cxn>
                <a:cxn ang="0">
                  <a:pos x="212" y="0"/>
                </a:cxn>
                <a:cxn ang="0">
                  <a:pos x="268" y="4"/>
                </a:cxn>
                <a:cxn ang="0">
                  <a:pos x="316" y="24"/>
                </a:cxn>
                <a:cxn ang="0">
                  <a:pos x="332" y="28"/>
                </a:cxn>
                <a:cxn ang="0">
                  <a:pos x="352" y="48"/>
                </a:cxn>
                <a:cxn ang="0">
                  <a:pos x="356" y="64"/>
                </a:cxn>
                <a:cxn ang="0">
                  <a:pos x="356" y="92"/>
                </a:cxn>
                <a:cxn ang="0">
                  <a:pos x="352" y="108"/>
                </a:cxn>
                <a:cxn ang="0">
                  <a:pos x="332" y="132"/>
                </a:cxn>
                <a:cxn ang="0">
                  <a:pos x="316" y="152"/>
                </a:cxn>
                <a:cxn ang="0">
                  <a:pos x="284" y="168"/>
                </a:cxn>
                <a:cxn ang="0">
                  <a:pos x="248" y="188"/>
                </a:cxn>
                <a:cxn ang="0">
                  <a:pos x="200" y="200"/>
                </a:cxn>
                <a:cxn ang="0">
                  <a:pos x="124" y="216"/>
                </a:cxn>
                <a:cxn ang="0">
                  <a:pos x="80" y="192"/>
                </a:cxn>
              </a:cxnLst>
              <a:rect l="0" t="0" r="0" b="0"/>
              <a:pathLst>
                <a:path w="356" h="216">
                  <a:moveTo>
                    <a:pt x="80" y="192"/>
                  </a:moveTo>
                  <a:lnTo>
                    <a:pt x="108" y="192"/>
                  </a:lnTo>
                  <a:lnTo>
                    <a:pt x="148" y="180"/>
                  </a:lnTo>
                  <a:lnTo>
                    <a:pt x="188" y="168"/>
                  </a:lnTo>
                  <a:lnTo>
                    <a:pt x="224" y="156"/>
                  </a:lnTo>
                  <a:lnTo>
                    <a:pt x="248" y="140"/>
                  </a:lnTo>
                  <a:lnTo>
                    <a:pt x="268" y="120"/>
                  </a:lnTo>
                  <a:lnTo>
                    <a:pt x="280" y="104"/>
                  </a:lnTo>
                  <a:lnTo>
                    <a:pt x="284" y="84"/>
                  </a:lnTo>
                  <a:lnTo>
                    <a:pt x="280" y="72"/>
                  </a:lnTo>
                  <a:lnTo>
                    <a:pt x="280" y="60"/>
                  </a:lnTo>
                  <a:lnTo>
                    <a:pt x="248" y="36"/>
                  </a:lnTo>
                  <a:lnTo>
                    <a:pt x="212" y="24"/>
                  </a:lnTo>
                  <a:lnTo>
                    <a:pt x="172" y="12"/>
                  </a:lnTo>
                  <a:lnTo>
                    <a:pt x="128" y="12"/>
                  </a:lnTo>
                  <a:lnTo>
                    <a:pt x="44" y="12"/>
                  </a:lnTo>
                  <a:lnTo>
                    <a:pt x="0" y="24"/>
                  </a:lnTo>
                  <a:lnTo>
                    <a:pt x="48" y="12"/>
                  </a:lnTo>
                  <a:lnTo>
                    <a:pt x="152" y="0"/>
                  </a:lnTo>
                  <a:lnTo>
                    <a:pt x="212" y="0"/>
                  </a:lnTo>
                  <a:lnTo>
                    <a:pt x="268" y="4"/>
                  </a:lnTo>
                  <a:lnTo>
                    <a:pt x="316" y="24"/>
                  </a:lnTo>
                  <a:lnTo>
                    <a:pt x="332" y="28"/>
                  </a:lnTo>
                  <a:lnTo>
                    <a:pt x="352" y="48"/>
                  </a:lnTo>
                  <a:lnTo>
                    <a:pt x="356" y="64"/>
                  </a:lnTo>
                  <a:lnTo>
                    <a:pt x="356" y="92"/>
                  </a:lnTo>
                  <a:lnTo>
                    <a:pt x="352" y="108"/>
                  </a:lnTo>
                  <a:lnTo>
                    <a:pt x="332" y="132"/>
                  </a:lnTo>
                  <a:lnTo>
                    <a:pt x="316" y="152"/>
                  </a:lnTo>
                  <a:lnTo>
                    <a:pt x="284" y="168"/>
                  </a:lnTo>
                  <a:lnTo>
                    <a:pt x="248" y="188"/>
                  </a:lnTo>
                  <a:lnTo>
                    <a:pt x="200" y="200"/>
                  </a:lnTo>
                  <a:lnTo>
                    <a:pt x="124" y="216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3208" y="200"/>
              <a:ext cx="324" cy="236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72" y="212"/>
                </a:cxn>
                <a:cxn ang="0">
                  <a:pos x="112" y="200"/>
                </a:cxn>
                <a:cxn ang="0">
                  <a:pos x="148" y="188"/>
                </a:cxn>
                <a:cxn ang="0">
                  <a:pos x="180" y="168"/>
                </a:cxn>
                <a:cxn ang="0">
                  <a:pos x="204" y="152"/>
                </a:cxn>
                <a:cxn ang="0">
                  <a:pos x="216" y="128"/>
                </a:cxn>
                <a:cxn ang="0">
                  <a:pos x="220" y="104"/>
                </a:cxn>
                <a:cxn ang="0">
                  <a:pos x="220" y="76"/>
                </a:cxn>
                <a:cxn ang="0">
                  <a:pos x="220" y="60"/>
                </a:cxn>
                <a:cxn ang="0">
                  <a:pos x="192" y="36"/>
                </a:cxn>
                <a:cxn ang="0">
                  <a:pos x="160" y="24"/>
                </a:cxn>
                <a:cxn ang="0">
                  <a:pos x="124" y="12"/>
                </a:cxn>
                <a:cxn ang="0">
                  <a:pos x="84" y="4"/>
                </a:cxn>
                <a:cxn ang="0">
                  <a:pos x="132" y="0"/>
                </a:cxn>
                <a:cxn ang="0">
                  <a:pos x="204" y="4"/>
                </a:cxn>
                <a:cxn ang="0">
                  <a:pos x="252" y="16"/>
                </a:cxn>
                <a:cxn ang="0">
                  <a:pos x="288" y="36"/>
                </a:cxn>
                <a:cxn ang="0">
                  <a:pos x="308" y="48"/>
                </a:cxn>
                <a:cxn ang="0">
                  <a:pos x="320" y="64"/>
                </a:cxn>
                <a:cxn ang="0">
                  <a:pos x="324" y="84"/>
                </a:cxn>
                <a:cxn ang="0">
                  <a:pos x="324" y="96"/>
                </a:cxn>
                <a:cxn ang="0">
                  <a:pos x="320" y="116"/>
                </a:cxn>
                <a:cxn ang="0">
                  <a:pos x="308" y="132"/>
                </a:cxn>
                <a:cxn ang="0">
                  <a:pos x="272" y="156"/>
                </a:cxn>
                <a:cxn ang="0">
                  <a:pos x="220" y="180"/>
                </a:cxn>
                <a:cxn ang="0">
                  <a:pos x="160" y="200"/>
                </a:cxn>
                <a:cxn ang="0">
                  <a:pos x="60" y="224"/>
                </a:cxn>
                <a:cxn ang="0">
                  <a:pos x="12" y="228"/>
                </a:cxn>
                <a:cxn ang="0">
                  <a:pos x="12" y="236"/>
                </a:cxn>
                <a:cxn ang="0">
                  <a:pos x="0" y="228"/>
                </a:cxn>
              </a:cxnLst>
              <a:rect l="0" t="0" r="0" b="0"/>
              <a:pathLst>
                <a:path w="324" h="236">
                  <a:moveTo>
                    <a:pt x="0" y="228"/>
                  </a:moveTo>
                  <a:lnTo>
                    <a:pt x="72" y="212"/>
                  </a:lnTo>
                  <a:lnTo>
                    <a:pt x="112" y="200"/>
                  </a:lnTo>
                  <a:lnTo>
                    <a:pt x="148" y="188"/>
                  </a:lnTo>
                  <a:lnTo>
                    <a:pt x="180" y="168"/>
                  </a:lnTo>
                  <a:lnTo>
                    <a:pt x="204" y="152"/>
                  </a:lnTo>
                  <a:lnTo>
                    <a:pt x="216" y="128"/>
                  </a:lnTo>
                  <a:lnTo>
                    <a:pt x="220" y="104"/>
                  </a:lnTo>
                  <a:lnTo>
                    <a:pt x="220" y="76"/>
                  </a:lnTo>
                  <a:lnTo>
                    <a:pt x="220" y="60"/>
                  </a:lnTo>
                  <a:lnTo>
                    <a:pt x="192" y="36"/>
                  </a:lnTo>
                  <a:lnTo>
                    <a:pt x="160" y="24"/>
                  </a:lnTo>
                  <a:lnTo>
                    <a:pt x="124" y="12"/>
                  </a:lnTo>
                  <a:lnTo>
                    <a:pt x="84" y="4"/>
                  </a:lnTo>
                  <a:lnTo>
                    <a:pt x="132" y="0"/>
                  </a:lnTo>
                  <a:lnTo>
                    <a:pt x="204" y="4"/>
                  </a:lnTo>
                  <a:lnTo>
                    <a:pt x="252" y="16"/>
                  </a:lnTo>
                  <a:lnTo>
                    <a:pt x="288" y="36"/>
                  </a:lnTo>
                  <a:lnTo>
                    <a:pt x="308" y="48"/>
                  </a:lnTo>
                  <a:lnTo>
                    <a:pt x="320" y="6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0" y="116"/>
                  </a:lnTo>
                  <a:lnTo>
                    <a:pt x="308" y="132"/>
                  </a:lnTo>
                  <a:lnTo>
                    <a:pt x="272" y="156"/>
                  </a:lnTo>
                  <a:lnTo>
                    <a:pt x="220" y="180"/>
                  </a:lnTo>
                  <a:lnTo>
                    <a:pt x="160" y="200"/>
                  </a:lnTo>
                  <a:lnTo>
                    <a:pt x="60" y="224"/>
                  </a:lnTo>
                  <a:lnTo>
                    <a:pt x="12" y="228"/>
                  </a:lnTo>
                  <a:lnTo>
                    <a:pt x="12" y="236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3220" y="168"/>
              <a:ext cx="440" cy="28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64" y="256"/>
                </a:cxn>
                <a:cxn ang="0">
                  <a:pos x="168" y="232"/>
                </a:cxn>
                <a:cxn ang="0">
                  <a:pos x="220" y="212"/>
                </a:cxn>
                <a:cxn ang="0">
                  <a:pos x="272" y="188"/>
                </a:cxn>
                <a:cxn ang="0">
                  <a:pos x="300" y="164"/>
                </a:cxn>
                <a:cxn ang="0">
                  <a:pos x="312" y="148"/>
                </a:cxn>
                <a:cxn ang="0">
                  <a:pos x="320" y="128"/>
                </a:cxn>
                <a:cxn ang="0">
                  <a:pos x="320" y="116"/>
                </a:cxn>
                <a:cxn ang="0">
                  <a:pos x="312" y="96"/>
                </a:cxn>
                <a:cxn ang="0">
                  <a:pos x="300" y="72"/>
                </a:cxn>
                <a:cxn ang="0">
                  <a:pos x="272" y="56"/>
                </a:cxn>
                <a:cxn ang="0">
                  <a:pos x="236" y="44"/>
                </a:cxn>
                <a:cxn ang="0">
                  <a:pos x="180" y="32"/>
                </a:cxn>
                <a:cxn ang="0">
                  <a:pos x="120" y="24"/>
                </a:cxn>
                <a:cxn ang="0">
                  <a:pos x="84" y="32"/>
                </a:cxn>
                <a:cxn ang="0">
                  <a:pos x="156" y="8"/>
                </a:cxn>
                <a:cxn ang="0">
                  <a:pos x="208" y="0"/>
                </a:cxn>
                <a:cxn ang="0">
                  <a:pos x="272" y="0"/>
                </a:cxn>
                <a:cxn ang="0">
                  <a:pos x="272" y="8"/>
                </a:cxn>
                <a:cxn ang="0">
                  <a:pos x="272" y="0"/>
                </a:cxn>
                <a:cxn ang="0">
                  <a:pos x="324" y="12"/>
                </a:cxn>
                <a:cxn ang="0">
                  <a:pos x="380" y="36"/>
                </a:cxn>
                <a:cxn ang="0">
                  <a:pos x="408" y="56"/>
                </a:cxn>
                <a:cxn ang="0">
                  <a:pos x="428" y="68"/>
                </a:cxn>
                <a:cxn ang="0">
                  <a:pos x="440" y="92"/>
                </a:cxn>
                <a:cxn ang="0">
                  <a:pos x="432" y="116"/>
                </a:cxn>
                <a:cxn ang="0">
                  <a:pos x="420" y="148"/>
                </a:cxn>
                <a:cxn ang="0">
                  <a:pos x="392" y="176"/>
                </a:cxn>
                <a:cxn ang="0">
                  <a:pos x="348" y="208"/>
                </a:cxn>
                <a:cxn ang="0">
                  <a:pos x="252" y="236"/>
                </a:cxn>
                <a:cxn ang="0">
                  <a:pos x="160" y="268"/>
                </a:cxn>
                <a:cxn ang="0">
                  <a:pos x="72" y="284"/>
                </a:cxn>
                <a:cxn ang="0">
                  <a:pos x="0" y="268"/>
                </a:cxn>
              </a:cxnLst>
              <a:rect l="0" t="0" r="0" b="0"/>
              <a:pathLst>
                <a:path w="440" h="284">
                  <a:moveTo>
                    <a:pt x="0" y="268"/>
                  </a:moveTo>
                  <a:lnTo>
                    <a:pt x="64" y="256"/>
                  </a:lnTo>
                  <a:lnTo>
                    <a:pt x="168" y="232"/>
                  </a:lnTo>
                  <a:lnTo>
                    <a:pt x="220" y="212"/>
                  </a:lnTo>
                  <a:lnTo>
                    <a:pt x="272" y="188"/>
                  </a:lnTo>
                  <a:lnTo>
                    <a:pt x="300" y="164"/>
                  </a:lnTo>
                  <a:lnTo>
                    <a:pt x="312" y="148"/>
                  </a:lnTo>
                  <a:lnTo>
                    <a:pt x="320" y="128"/>
                  </a:lnTo>
                  <a:lnTo>
                    <a:pt x="320" y="116"/>
                  </a:lnTo>
                  <a:lnTo>
                    <a:pt x="312" y="96"/>
                  </a:lnTo>
                  <a:lnTo>
                    <a:pt x="300" y="72"/>
                  </a:lnTo>
                  <a:lnTo>
                    <a:pt x="272" y="56"/>
                  </a:lnTo>
                  <a:lnTo>
                    <a:pt x="236" y="44"/>
                  </a:lnTo>
                  <a:lnTo>
                    <a:pt x="180" y="32"/>
                  </a:lnTo>
                  <a:lnTo>
                    <a:pt x="120" y="24"/>
                  </a:lnTo>
                  <a:lnTo>
                    <a:pt x="84" y="32"/>
                  </a:lnTo>
                  <a:lnTo>
                    <a:pt x="156" y="8"/>
                  </a:lnTo>
                  <a:lnTo>
                    <a:pt x="208" y="0"/>
                  </a:lnTo>
                  <a:lnTo>
                    <a:pt x="272" y="0"/>
                  </a:lnTo>
                  <a:lnTo>
                    <a:pt x="272" y="8"/>
                  </a:lnTo>
                  <a:lnTo>
                    <a:pt x="272" y="0"/>
                  </a:lnTo>
                  <a:lnTo>
                    <a:pt x="324" y="12"/>
                  </a:lnTo>
                  <a:lnTo>
                    <a:pt x="380" y="36"/>
                  </a:lnTo>
                  <a:lnTo>
                    <a:pt x="408" y="56"/>
                  </a:lnTo>
                  <a:lnTo>
                    <a:pt x="428" y="68"/>
                  </a:lnTo>
                  <a:lnTo>
                    <a:pt x="440" y="92"/>
                  </a:lnTo>
                  <a:lnTo>
                    <a:pt x="432" y="116"/>
                  </a:lnTo>
                  <a:lnTo>
                    <a:pt x="420" y="148"/>
                  </a:lnTo>
                  <a:lnTo>
                    <a:pt x="392" y="176"/>
                  </a:lnTo>
                  <a:lnTo>
                    <a:pt x="348" y="208"/>
                  </a:lnTo>
                  <a:lnTo>
                    <a:pt x="252" y="236"/>
                  </a:lnTo>
                  <a:lnTo>
                    <a:pt x="160" y="268"/>
                  </a:lnTo>
                  <a:lnTo>
                    <a:pt x="72" y="284"/>
                  </a:lnTo>
                  <a:lnTo>
                    <a:pt x="0" y="2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3304" y="176"/>
              <a:ext cx="455" cy="284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88" y="260"/>
                </a:cxn>
                <a:cxn ang="0">
                  <a:pos x="176" y="236"/>
                </a:cxn>
                <a:cxn ang="0">
                  <a:pos x="272" y="200"/>
                </a:cxn>
                <a:cxn ang="0">
                  <a:pos x="312" y="168"/>
                </a:cxn>
                <a:cxn ang="0">
                  <a:pos x="336" y="140"/>
                </a:cxn>
                <a:cxn ang="0">
                  <a:pos x="356" y="108"/>
                </a:cxn>
                <a:cxn ang="0">
                  <a:pos x="356" y="84"/>
                </a:cxn>
                <a:cxn ang="0">
                  <a:pos x="344" y="60"/>
                </a:cxn>
                <a:cxn ang="0">
                  <a:pos x="324" y="40"/>
                </a:cxn>
                <a:cxn ang="0">
                  <a:pos x="296" y="28"/>
                </a:cxn>
                <a:cxn ang="0">
                  <a:pos x="272" y="12"/>
                </a:cxn>
                <a:cxn ang="0">
                  <a:pos x="240" y="0"/>
                </a:cxn>
                <a:cxn ang="0">
                  <a:pos x="276" y="0"/>
                </a:cxn>
                <a:cxn ang="0">
                  <a:pos x="324" y="4"/>
                </a:cxn>
                <a:cxn ang="0">
                  <a:pos x="380" y="24"/>
                </a:cxn>
                <a:cxn ang="0">
                  <a:pos x="404" y="36"/>
                </a:cxn>
                <a:cxn ang="0">
                  <a:pos x="428" y="52"/>
                </a:cxn>
                <a:cxn ang="0">
                  <a:pos x="448" y="76"/>
                </a:cxn>
                <a:cxn ang="0">
                  <a:pos x="452" y="116"/>
                </a:cxn>
                <a:cxn ang="0">
                  <a:pos x="448" y="128"/>
                </a:cxn>
                <a:cxn ang="0">
                  <a:pos x="428" y="152"/>
                </a:cxn>
                <a:cxn ang="0">
                  <a:pos x="412" y="168"/>
                </a:cxn>
                <a:cxn ang="0">
                  <a:pos x="372" y="188"/>
                </a:cxn>
                <a:cxn ang="0">
                  <a:pos x="332" y="204"/>
                </a:cxn>
                <a:cxn ang="0">
                  <a:pos x="264" y="228"/>
                </a:cxn>
                <a:cxn ang="0">
                  <a:pos x="176" y="252"/>
                </a:cxn>
                <a:cxn ang="0">
                  <a:pos x="100" y="272"/>
                </a:cxn>
                <a:cxn ang="0">
                  <a:pos x="40" y="284"/>
                </a:cxn>
                <a:cxn ang="0">
                  <a:pos x="0" y="276"/>
                </a:cxn>
              </a:cxnLst>
              <a:rect l="0" t="0" r="0" b="0"/>
              <a:pathLst>
                <a:path w="452" h="284">
                  <a:moveTo>
                    <a:pt x="0" y="276"/>
                  </a:moveTo>
                  <a:lnTo>
                    <a:pt x="88" y="260"/>
                  </a:lnTo>
                  <a:lnTo>
                    <a:pt x="176" y="236"/>
                  </a:lnTo>
                  <a:lnTo>
                    <a:pt x="272" y="200"/>
                  </a:lnTo>
                  <a:lnTo>
                    <a:pt x="312" y="168"/>
                  </a:lnTo>
                  <a:lnTo>
                    <a:pt x="336" y="140"/>
                  </a:lnTo>
                  <a:lnTo>
                    <a:pt x="356" y="108"/>
                  </a:lnTo>
                  <a:lnTo>
                    <a:pt x="356" y="84"/>
                  </a:lnTo>
                  <a:lnTo>
                    <a:pt x="344" y="60"/>
                  </a:lnTo>
                  <a:lnTo>
                    <a:pt x="324" y="40"/>
                  </a:lnTo>
                  <a:lnTo>
                    <a:pt x="296" y="28"/>
                  </a:lnTo>
                  <a:lnTo>
                    <a:pt x="272" y="12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324" y="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28" y="52"/>
                  </a:lnTo>
                  <a:lnTo>
                    <a:pt x="448" y="76"/>
                  </a:lnTo>
                  <a:lnTo>
                    <a:pt x="452" y="116"/>
                  </a:lnTo>
                  <a:lnTo>
                    <a:pt x="448" y="128"/>
                  </a:lnTo>
                  <a:lnTo>
                    <a:pt x="428" y="152"/>
                  </a:lnTo>
                  <a:lnTo>
                    <a:pt x="412" y="168"/>
                  </a:lnTo>
                  <a:lnTo>
                    <a:pt x="372" y="188"/>
                  </a:lnTo>
                  <a:lnTo>
                    <a:pt x="332" y="204"/>
                  </a:lnTo>
                  <a:lnTo>
                    <a:pt x="264" y="228"/>
                  </a:lnTo>
                  <a:lnTo>
                    <a:pt x="176" y="252"/>
                  </a:lnTo>
                  <a:lnTo>
                    <a:pt x="100" y="272"/>
                  </a:lnTo>
                  <a:lnTo>
                    <a:pt x="40" y="284"/>
                  </a:lnTo>
                  <a:lnTo>
                    <a:pt x="0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3345" y="204"/>
              <a:ext cx="479" cy="259"/>
            </a:xfrm>
            <a:custGeom>
              <a:avLst/>
              <a:gdLst/>
              <a:ahLst/>
              <a:cxnLst>
                <a:cxn ang="0">
                  <a:pos x="236" y="220"/>
                </a:cxn>
                <a:cxn ang="0">
                  <a:pos x="196" y="236"/>
                </a:cxn>
                <a:cxn ang="0">
                  <a:pos x="152" y="248"/>
                </a:cxn>
                <a:cxn ang="0">
                  <a:pos x="104" y="256"/>
                </a:cxn>
                <a:cxn ang="0">
                  <a:pos x="48" y="260"/>
                </a:cxn>
                <a:cxn ang="0">
                  <a:pos x="0" y="256"/>
                </a:cxn>
                <a:cxn ang="0">
                  <a:pos x="60" y="248"/>
                </a:cxn>
                <a:cxn ang="0">
                  <a:pos x="136" y="232"/>
                </a:cxn>
                <a:cxn ang="0">
                  <a:pos x="232" y="200"/>
                </a:cxn>
                <a:cxn ang="0">
                  <a:pos x="292" y="184"/>
                </a:cxn>
                <a:cxn ang="0">
                  <a:pos x="340" y="160"/>
                </a:cxn>
                <a:cxn ang="0">
                  <a:pos x="376" y="140"/>
                </a:cxn>
                <a:cxn ang="0">
                  <a:pos x="396" y="124"/>
                </a:cxn>
                <a:cxn ang="0">
                  <a:pos x="412" y="100"/>
                </a:cxn>
                <a:cxn ang="0">
                  <a:pos x="420" y="88"/>
                </a:cxn>
                <a:cxn ang="0">
                  <a:pos x="412" y="48"/>
                </a:cxn>
                <a:cxn ang="0">
                  <a:pos x="388" y="20"/>
                </a:cxn>
                <a:cxn ang="0">
                  <a:pos x="360" y="0"/>
                </a:cxn>
                <a:cxn ang="0">
                  <a:pos x="408" y="8"/>
                </a:cxn>
                <a:cxn ang="0">
                  <a:pos x="432" y="20"/>
                </a:cxn>
                <a:cxn ang="0">
                  <a:pos x="456" y="32"/>
                </a:cxn>
                <a:cxn ang="0">
                  <a:pos x="472" y="56"/>
                </a:cxn>
                <a:cxn ang="0">
                  <a:pos x="480" y="88"/>
                </a:cxn>
                <a:cxn ang="0">
                  <a:pos x="468" y="104"/>
                </a:cxn>
                <a:cxn ang="0">
                  <a:pos x="424" y="148"/>
                </a:cxn>
                <a:cxn ang="0">
                  <a:pos x="396" y="172"/>
                </a:cxn>
                <a:cxn ang="0">
                  <a:pos x="352" y="196"/>
                </a:cxn>
                <a:cxn ang="0">
                  <a:pos x="304" y="212"/>
                </a:cxn>
                <a:cxn ang="0">
                  <a:pos x="244" y="220"/>
                </a:cxn>
                <a:cxn ang="0">
                  <a:pos x="244" y="224"/>
                </a:cxn>
                <a:cxn ang="0">
                  <a:pos x="236" y="220"/>
                </a:cxn>
              </a:cxnLst>
              <a:rect l="0" t="0" r="0" b="0"/>
              <a:pathLst>
                <a:path w="480" h="260">
                  <a:moveTo>
                    <a:pt x="236" y="220"/>
                  </a:moveTo>
                  <a:lnTo>
                    <a:pt x="196" y="236"/>
                  </a:lnTo>
                  <a:lnTo>
                    <a:pt x="152" y="248"/>
                  </a:lnTo>
                  <a:lnTo>
                    <a:pt x="104" y="256"/>
                  </a:lnTo>
                  <a:lnTo>
                    <a:pt x="48" y="260"/>
                  </a:lnTo>
                  <a:lnTo>
                    <a:pt x="0" y="256"/>
                  </a:lnTo>
                  <a:lnTo>
                    <a:pt x="60" y="248"/>
                  </a:lnTo>
                  <a:lnTo>
                    <a:pt x="136" y="232"/>
                  </a:lnTo>
                  <a:lnTo>
                    <a:pt x="232" y="200"/>
                  </a:lnTo>
                  <a:lnTo>
                    <a:pt x="292" y="184"/>
                  </a:lnTo>
                  <a:lnTo>
                    <a:pt x="340" y="160"/>
                  </a:lnTo>
                  <a:lnTo>
                    <a:pt x="376" y="140"/>
                  </a:lnTo>
                  <a:lnTo>
                    <a:pt x="396" y="124"/>
                  </a:lnTo>
                  <a:lnTo>
                    <a:pt x="412" y="100"/>
                  </a:lnTo>
                  <a:lnTo>
                    <a:pt x="420" y="88"/>
                  </a:lnTo>
                  <a:lnTo>
                    <a:pt x="412" y="48"/>
                  </a:lnTo>
                  <a:lnTo>
                    <a:pt x="388" y="20"/>
                  </a:lnTo>
                  <a:lnTo>
                    <a:pt x="360" y="0"/>
                  </a:lnTo>
                  <a:lnTo>
                    <a:pt x="408" y="8"/>
                  </a:lnTo>
                  <a:lnTo>
                    <a:pt x="432" y="20"/>
                  </a:lnTo>
                  <a:lnTo>
                    <a:pt x="456" y="32"/>
                  </a:lnTo>
                  <a:lnTo>
                    <a:pt x="472" y="56"/>
                  </a:lnTo>
                  <a:lnTo>
                    <a:pt x="480" y="88"/>
                  </a:lnTo>
                  <a:lnTo>
                    <a:pt x="468" y="104"/>
                  </a:lnTo>
                  <a:lnTo>
                    <a:pt x="424" y="148"/>
                  </a:lnTo>
                  <a:lnTo>
                    <a:pt x="396" y="172"/>
                  </a:lnTo>
                  <a:lnTo>
                    <a:pt x="352" y="196"/>
                  </a:lnTo>
                  <a:lnTo>
                    <a:pt x="304" y="212"/>
                  </a:lnTo>
                  <a:lnTo>
                    <a:pt x="244" y="220"/>
                  </a:lnTo>
                  <a:lnTo>
                    <a:pt x="244" y="224"/>
                  </a:lnTo>
                  <a:lnTo>
                    <a:pt x="236" y="2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3503" y="152"/>
              <a:ext cx="381" cy="278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148" y="264"/>
                </a:cxn>
                <a:cxn ang="0">
                  <a:pos x="200" y="248"/>
                </a:cxn>
                <a:cxn ang="0">
                  <a:pos x="236" y="228"/>
                </a:cxn>
                <a:cxn ang="0">
                  <a:pos x="272" y="204"/>
                </a:cxn>
                <a:cxn ang="0">
                  <a:pos x="308" y="156"/>
                </a:cxn>
                <a:cxn ang="0">
                  <a:pos x="324" y="140"/>
                </a:cxn>
                <a:cxn ang="0">
                  <a:pos x="320" y="100"/>
                </a:cxn>
                <a:cxn ang="0">
                  <a:pos x="300" y="84"/>
                </a:cxn>
                <a:cxn ang="0">
                  <a:pos x="272" y="60"/>
                </a:cxn>
                <a:cxn ang="0">
                  <a:pos x="236" y="52"/>
                </a:cxn>
                <a:cxn ang="0">
                  <a:pos x="192" y="48"/>
                </a:cxn>
                <a:cxn ang="0">
                  <a:pos x="136" y="28"/>
                </a:cxn>
                <a:cxn ang="0">
                  <a:pos x="88" y="24"/>
                </a:cxn>
                <a:cxn ang="0">
                  <a:pos x="28" y="24"/>
                </a:cxn>
                <a:cxn ang="0">
                  <a:pos x="0" y="16"/>
                </a:cxn>
                <a:cxn ang="0">
                  <a:pos x="52" y="4"/>
                </a:cxn>
                <a:cxn ang="0">
                  <a:pos x="96" y="0"/>
                </a:cxn>
                <a:cxn ang="0">
                  <a:pos x="136" y="0"/>
                </a:cxn>
                <a:cxn ang="0">
                  <a:pos x="192" y="4"/>
                </a:cxn>
                <a:cxn ang="0">
                  <a:pos x="248" y="16"/>
                </a:cxn>
                <a:cxn ang="0">
                  <a:pos x="300" y="40"/>
                </a:cxn>
                <a:cxn ang="0">
                  <a:pos x="348" y="76"/>
                </a:cxn>
                <a:cxn ang="0">
                  <a:pos x="368" y="88"/>
                </a:cxn>
                <a:cxn ang="0">
                  <a:pos x="372" y="112"/>
                </a:cxn>
                <a:cxn ang="0">
                  <a:pos x="380" y="140"/>
                </a:cxn>
                <a:cxn ang="0">
                  <a:pos x="368" y="164"/>
                </a:cxn>
                <a:cxn ang="0">
                  <a:pos x="344" y="188"/>
                </a:cxn>
                <a:cxn ang="0">
                  <a:pos x="312" y="204"/>
                </a:cxn>
                <a:cxn ang="0">
                  <a:pos x="272" y="228"/>
                </a:cxn>
                <a:cxn ang="0">
                  <a:pos x="216" y="252"/>
                </a:cxn>
                <a:cxn ang="0">
                  <a:pos x="172" y="272"/>
                </a:cxn>
                <a:cxn ang="0">
                  <a:pos x="144" y="276"/>
                </a:cxn>
                <a:cxn ang="0">
                  <a:pos x="88" y="276"/>
                </a:cxn>
              </a:cxnLst>
              <a:rect l="0" t="0" r="0" b="0"/>
              <a:pathLst>
                <a:path w="380" h="276">
                  <a:moveTo>
                    <a:pt x="88" y="276"/>
                  </a:moveTo>
                  <a:lnTo>
                    <a:pt x="148" y="264"/>
                  </a:lnTo>
                  <a:lnTo>
                    <a:pt x="200" y="248"/>
                  </a:lnTo>
                  <a:lnTo>
                    <a:pt x="236" y="228"/>
                  </a:lnTo>
                  <a:lnTo>
                    <a:pt x="272" y="204"/>
                  </a:lnTo>
                  <a:lnTo>
                    <a:pt x="308" y="156"/>
                  </a:lnTo>
                  <a:lnTo>
                    <a:pt x="324" y="140"/>
                  </a:lnTo>
                  <a:lnTo>
                    <a:pt x="320" y="100"/>
                  </a:lnTo>
                  <a:lnTo>
                    <a:pt x="300" y="84"/>
                  </a:lnTo>
                  <a:lnTo>
                    <a:pt x="272" y="60"/>
                  </a:lnTo>
                  <a:lnTo>
                    <a:pt x="236" y="52"/>
                  </a:lnTo>
                  <a:lnTo>
                    <a:pt x="192" y="48"/>
                  </a:lnTo>
                  <a:lnTo>
                    <a:pt x="136" y="28"/>
                  </a:lnTo>
                  <a:lnTo>
                    <a:pt x="88" y="24"/>
                  </a:lnTo>
                  <a:lnTo>
                    <a:pt x="28" y="24"/>
                  </a:lnTo>
                  <a:lnTo>
                    <a:pt x="0" y="16"/>
                  </a:lnTo>
                  <a:lnTo>
                    <a:pt x="52" y="4"/>
                  </a:lnTo>
                  <a:lnTo>
                    <a:pt x="96" y="0"/>
                  </a:lnTo>
                  <a:lnTo>
                    <a:pt x="136" y="0"/>
                  </a:lnTo>
                  <a:lnTo>
                    <a:pt x="192" y="4"/>
                  </a:lnTo>
                  <a:lnTo>
                    <a:pt x="248" y="16"/>
                  </a:lnTo>
                  <a:lnTo>
                    <a:pt x="300" y="40"/>
                  </a:lnTo>
                  <a:lnTo>
                    <a:pt x="348" y="76"/>
                  </a:lnTo>
                  <a:lnTo>
                    <a:pt x="368" y="88"/>
                  </a:lnTo>
                  <a:lnTo>
                    <a:pt x="372" y="112"/>
                  </a:lnTo>
                  <a:lnTo>
                    <a:pt x="380" y="140"/>
                  </a:lnTo>
                  <a:lnTo>
                    <a:pt x="368" y="164"/>
                  </a:lnTo>
                  <a:lnTo>
                    <a:pt x="344" y="188"/>
                  </a:lnTo>
                  <a:lnTo>
                    <a:pt x="312" y="204"/>
                  </a:lnTo>
                  <a:lnTo>
                    <a:pt x="272" y="228"/>
                  </a:lnTo>
                  <a:lnTo>
                    <a:pt x="216" y="252"/>
                  </a:lnTo>
                  <a:lnTo>
                    <a:pt x="172" y="272"/>
                  </a:lnTo>
                  <a:lnTo>
                    <a:pt x="144" y="276"/>
                  </a:lnTo>
                  <a:lnTo>
                    <a:pt x="88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3660" y="156"/>
              <a:ext cx="288" cy="280"/>
            </a:xfrm>
            <a:custGeom>
              <a:avLst/>
              <a:gdLst/>
              <a:ahLst/>
              <a:cxnLst>
                <a:cxn ang="0">
                  <a:pos x="60" y="272"/>
                </a:cxn>
                <a:cxn ang="0">
                  <a:pos x="0" y="280"/>
                </a:cxn>
                <a:cxn ang="0">
                  <a:pos x="72" y="248"/>
                </a:cxn>
                <a:cxn ang="0">
                  <a:pos x="116" y="232"/>
                </a:cxn>
                <a:cxn ang="0">
                  <a:pos x="156" y="208"/>
                </a:cxn>
                <a:cxn ang="0">
                  <a:pos x="192" y="184"/>
                </a:cxn>
                <a:cxn ang="0">
                  <a:pos x="216" y="160"/>
                </a:cxn>
                <a:cxn ang="0">
                  <a:pos x="224" y="136"/>
                </a:cxn>
                <a:cxn ang="0">
                  <a:pos x="224" y="108"/>
                </a:cxn>
                <a:cxn ang="0">
                  <a:pos x="216" y="84"/>
                </a:cxn>
                <a:cxn ang="0">
                  <a:pos x="200" y="72"/>
                </a:cxn>
                <a:cxn ang="0">
                  <a:pos x="164" y="44"/>
                </a:cxn>
                <a:cxn ang="0">
                  <a:pos x="128" y="24"/>
                </a:cxn>
                <a:cxn ang="0">
                  <a:pos x="92" y="8"/>
                </a:cxn>
                <a:cxn ang="0">
                  <a:pos x="56" y="0"/>
                </a:cxn>
                <a:cxn ang="0">
                  <a:pos x="92" y="0"/>
                </a:cxn>
                <a:cxn ang="0">
                  <a:pos x="144" y="8"/>
                </a:cxn>
                <a:cxn ang="0">
                  <a:pos x="212" y="32"/>
                </a:cxn>
                <a:cxn ang="0">
                  <a:pos x="240" y="48"/>
                </a:cxn>
                <a:cxn ang="0">
                  <a:pos x="276" y="72"/>
                </a:cxn>
                <a:cxn ang="0">
                  <a:pos x="284" y="84"/>
                </a:cxn>
                <a:cxn ang="0">
                  <a:pos x="288" y="104"/>
                </a:cxn>
                <a:cxn ang="0">
                  <a:pos x="284" y="136"/>
                </a:cxn>
                <a:cxn ang="0">
                  <a:pos x="276" y="152"/>
                </a:cxn>
                <a:cxn ang="0">
                  <a:pos x="260" y="176"/>
                </a:cxn>
                <a:cxn ang="0">
                  <a:pos x="236" y="196"/>
                </a:cxn>
                <a:cxn ang="0">
                  <a:pos x="204" y="208"/>
                </a:cxn>
                <a:cxn ang="0">
                  <a:pos x="152" y="236"/>
                </a:cxn>
                <a:cxn ang="0">
                  <a:pos x="104" y="260"/>
                </a:cxn>
                <a:cxn ang="0">
                  <a:pos x="60" y="272"/>
                </a:cxn>
              </a:cxnLst>
              <a:rect l="0" t="0" r="0" b="0"/>
              <a:pathLst>
                <a:path w="288" h="280">
                  <a:moveTo>
                    <a:pt x="60" y="272"/>
                  </a:moveTo>
                  <a:lnTo>
                    <a:pt x="0" y="280"/>
                  </a:lnTo>
                  <a:lnTo>
                    <a:pt x="72" y="248"/>
                  </a:lnTo>
                  <a:lnTo>
                    <a:pt x="116" y="232"/>
                  </a:lnTo>
                  <a:lnTo>
                    <a:pt x="156" y="208"/>
                  </a:lnTo>
                  <a:lnTo>
                    <a:pt x="192" y="184"/>
                  </a:lnTo>
                  <a:lnTo>
                    <a:pt x="216" y="160"/>
                  </a:lnTo>
                  <a:lnTo>
                    <a:pt x="224" y="136"/>
                  </a:lnTo>
                  <a:lnTo>
                    <a:pt x="224" y="108"/>
                  </a:lnTo>
                  <a:lnTo>
                    <a:pt x="216" y="84"/>
                  </a:lnTo>
                  <a:lnTo>
                    <a:pt x="200" y="72"/>
                  </a:lnTo>
                  <a:lnTo>
                    <a:pt x="164" y="44"/>
                  </a:lnTo>
                  <a:lnTo>
                    <a:pt x="128" y="24"/>
                  </a:lnTo>
                  <a:lnTo>
                    <a:pt x="92" y="8"/>
                  </a:lnTo>
                  <a:lnTo>
                    <a:pt x="56" y="0"/>
                  </a:lnTo>
                  <a:lnTo>
                    <a:pt x="92" y="0"/>
                  </a:lnTo>
                  <a:lnTo>
                    <a:pt x="144" y="8"/>
                  </a:lnTo>
                  <a:lnTo>
                    <a:pt x="212" y="32"/>
                  </a:lnTo>
                  <a:lnTo>
                    <a:pt x="240" y="48"/>
                  </a:lnTo>
                  <a:lnTo>
                    <a:pt x="276" y="72"/>
                  </a:lnTo>
                  <a:lnTo>
                    <a:pt x="284" y="84"/>
                  </a:lnTo>
                  <a:lnTo>
                    <a:pt x="288" y="104"/>
                  </a:lnTo>
                  <a:lnTo>
                    <a:pt x="284" y="136"/>
                  </a:lnTo>
                  <a:lnTo>
                    <a:pt x="276" y="152"/>
                  </a:lnTo>
                  <a:lnTo>
                    <a:pt x="260" y="176"/>
                  </a:lnTo>
                  <a:lnTo>
                    <a:pt x="236" y="196"/>
                  </a:lnTo>
                  <a:lnTo>
                    <a:pt x="204" y="208"/>
                  </a:lnTo>
                  <a:lnTo>
                    <a:pt x="152" y="236"/>
                  </a:lnTo>
                  <a:lnTo>
                    <a:pt x="104" y="260"/>
                  </a:lnTo>
                  <a:lnTo>
                    <a:pt x="6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3740" y="144"/>
              <a:ext cx="296" cy="284"/>
            </a:xfrm>
            <a:custGeom>
              <a:avLst/>
              <a:gdLst/>
              <a:ahLst/>
              <a:cxnLst>
                <a:cxn ang="0">
                  <a:pos x="60" y="280"/>
                </a:cxn>
                <a:cxn ang="0">
                  <a:pos x="0" y="284"/>
                </a:cxn>
                <a:cxn ang="0">
                  <a:pos x="84" y="248"/>
                </a:cxn>
                <a:cxn ang="0">
                  <a:pos x="132" y="224"/>
                </a:cxn>
                <a:cxn ang="0">
                  <a:pos x="160" y="208"/>
                </a:cxn>
                <a:cxn ang="0">
                  <a:pos x="184" y="188"/>
                </a:cxn>
                <a:cxn ang="0">
                  <a:pos x="196" y="172"/>
                </a:cxn>
                <a:cxn ang="0">
                  <a:pos x="208" y="148"/>
                </a:cxn>
                <a:cxn ang="0">
                  <a:pos x="208" y="116"/>
                </a:cxn>
                <a:cxn ang="0">
                  <a:pos x="208" y="96"/>
                </a:cxn>
                <a:cxn ang="0">
                  <a:pos x="196" y="80"/>
                </a:cxn>
                <a:cxn ang="0">
                  <a:pos x="148" y="44"/>
                </a:cxn>
                <a:cxn ang="0">
                  <a:pos x="96" y="20"/>
                </a:cxn>
                <a:cxn ang="0">
                  <a:pos x="40" y="12"/>
                </a:cxn>
                <a:cxn ang="0">
                  <a:pos x="0" y="8"/>
                </a:cxn>
                <a:cxn ang="0">
                  <a:pos x="48" y="0"/>
                </a:cxn>
                <a:cxn ang="0">
                  <a:pos x="112" y="0"/>
                </a:cxn>
                <a:cxn ang="0">
                  <a:pos x="148" y="8"/>
                </a:cxn>
                <a:cxn ang="0">
                  <a:pos x="192" y="20"/>
                </a:cxn>
                <a:cxn ang="0">
                  <a:pos x="228" y="36"/>
                </a:cxn>
                <a:cxn ang="0">
                  <a:pos x="272" y="60"/>
                </a:cxn>
                <a:cxn ang="0">
                  <a:pos x="284" y="72"/>
                </a:cxn>
                <a:cxn ang="0">
                  <a:pos x="296" y="92"/>
                </a:cxn>
                <a:cxn ang="0">
                  <a:pos x="296" y="104"/>
                </a:cxn>
                <a:cxn ang="0">
                  <a:pos x="296" y="128"/>
                </a:cxn>
                <a:cxn ang="0">
                  <a:pos x="284" y="148"/>
                </a:cxn>
                <a:cxn ang="0">
                  <a:pos x="260" y="172"/>
                </a:cxn>
                <a:cxn ang="0">
                  <a:pos x="228" y="196"/>
                </a:cxn>
                <a:cxn ang="0">
                  <a:pos x="168" y="232"/>
                </a:cxn>
                <a:cxn ang="0">
                  <a:pos x="112" y="260"/>
                </a:cxn>
                <a:cxn ang="0">
                  <a:pos x="60" y="280"/>
                </a:cxn>
              </a:cxnLst>
              <a:rect l="0" t="0" r="0" b="0"/>
              <a:pathLst>
                <a:path w="296" h="284">
                  <a:moveTo>
                    <a:pt x="60" y="280"/>
                  </a:moveTo>
                  <a:lnTo>
                    <a:pt x="0" y="284"/>
                  </a:lnTo>
                  <a:lnTo>
                    <a:pt x="84" y="248"/>
                  </a:lnTo>
                  <a:lnTo>
                    <a:pt x="132" y="224"/>
                  </a:lnTo>
                  <a:lnTo>
                    <a:pt x="160" y="208"/>
                  </a:lnTo>
                  <a:lnTo>
                    <a:pt x="184" y="188"/>
                  </a:lnTo>
                  <a:lnTo>
                    <a:pt x="196" y="172"/>
                  </a:lnTo>
                  <a:lnTo>
                    <a:pt x="208" y="148"/>
                  </a:lnTo>
                  <a:lnTo>
                    <a:pt x="208" y="116"/>
                  </a:lnTo>
                  <a:lnTo>
                    <a:pt x="208" y="96"/>
                  </a:lnTo>
                  <a:lnTo>
                    <a:pt x="196" y="80"/>
                  </a:lnTo>
                  <a:lnTo>
                    <a:pt x="148" y="44"/>
                  </a:lnTo>
                  <a:lnTo>
                    <a:pt x="96" y="20"/>
                  </a:lnTo>
                  <a:lnTo>
                    <a:pt x="40" y="12"/>
                  </a:lnTo>
                  <a:lnTo>
                    <a:pt x="0" y="8"/>
                  </a:lnTo>
                  <a:lnTo>
                    <a:pt x="48" y="0"/>
                  </a:lnTo>
                  <a:lnTo>
                    <a:pt x="112" y="0"/>
                  </a:lnTo>
                  <a:lnTo>
                    <a:pt x="148" y="8"/>
                  </a:lnTo>
                  <a:lnTo>
                    <a:pt x="192" y="20"/>
                  </a:lnTo>
                  <a:lnTo>
                    <a:pt x="228" y="36"/>
                  </a:lnTo>
                  <a:lnTo>
                    <a:pt x="272" y="60"/>
                  </a:lnTo>
                  <a:lnTo>
                    <a:pt x="284" y="72"/>
                  </a:lnTo>
                  <a:lnTo>
                    <a:pt x="296" y="92"/>
                  </a:lnTo>
                  <a:lnTo>
                    <a:pt x="296" y="104"/>
                  </a:lnTo>
                  <a:lnTo>
                    <a:pt x="296" y="128"/>
                  </a:lnTo>
                  <a:lnTo>
                    <a:pt x="284" y="148"/>
                  </a:lnTo>
                  <a:lnTo>
                    <a:pt x="260" y="172"/>
                  </a:lnTo>
                  <a:lnTo>
                    <a:pt x="228" y="196"/>
                  </a:lnTo>
                  <a:lnTo>
                    <a:pt x="168" y="232"/>
                  </a:lnTo>
                  <a:lnTo>
                    <a:pt x="112" y="260"/>
                  </a:lnTo>
                  <a:lnTo>
                    <a:pt x="60" y="2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3824" y="139"/>
              <a:ext cx="287" cy="282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8" y="260"/>
                </a:cxn>
                <a:cxn ang="0">
                  <a:pos x="96" y="236"/>
                </a:cxn>
                <a:cxn ang="0">
                  <a:pos x="144" y="200"/>
                </a:cxn>
                <a:cxn ang="0">
                  <a:pos x="180" y="176"/>
                </a:cxn>
                <a:cxn ang="0">
                  <a:pos x="200" y="156"/>
                </a:cxn>
                <a:cxn ang="0">
                  <a:pos x="212" y="132"/>
                </a:cxn>
                <a:cxn ang="0">
                  <a:pos x="216" y="108"/>
                </a:cxn>
                <a:cxn ang="0">
                  <a:pos x="212" y="88"/>
                </a:cxn>
                <a:cxn ang="0">
                  <a:pos x="204" y="76"/>
                </a:cxn>
                <a:cxn ang="0">
                  <a:pos x="188" y="60"/>
                </a:cxn>
                <a:cxn ang="0">
                  <a:pos x="144" y="36"/>
                </a:cxn>
                <a:cxn ang="0">
                  <a:pos x="100" y="16"/>
                </a:cxn>
                <a:cxn ang="0">
                  <a:pos x="60" y="4"/>
                </a:cxn>
                <a:cxn ang="0">
                  <a:pos x="16" y="0"/>
                </a:cxn>
                <a:cxn ang="0">
                  <a:pos x="64" y="0"/>
                </a:cxn>
                <a:cxn ang="0">
                  <a:pos x="120" y="4"/>
                </a:cxn>
                <a:cxn ang="0">
                  <a:pos x="180" y="16"/>
                </a:cxn>
                <a:cxn ang="0">
                  <a:pos x="212" y="28"/>
                </a:cxn>
                <a:cxn ang="0">
                  <a:pos x="236" y="48"/>
                </a:cxn>
                <a:cxn ang="0">
                  <a:pos x="260" y="72"/>
                </a:cxn>
                <a:cxn ang="0">
                  <a:pos x="276" y="96"/>
                </a:cxn>
                <a:cxn ang="0">
                  <a:pos x="284" y="120"/>
                </a:cxn>
                <a:cxn ang="0">
                  <a:pos x="284" y="136"/>
                </a:cxn>
                <a:cxn ang="0">
                  <a:pos x="272" y="156"/>
                </a:cxn>
                <a:cxn ang="0">
                  <a:pos x="236" y="192"/>
                </a:cxn>
                <a:cxn ang="0">
                  <a:pos x="168" y="236"/>
                </a:cxn>
                <a:cxn ang="0">
                  <a:pos x="108" y="260"/>
                </a:cxn>
                <a:cxn ang="0">
                  <a:pos x="72" y="276"/>
                </a:cxn>
                <a:cxn ang="0">
                  <a:pos x="0" y="284"/>
                </a:cxn>
              </a:cxnLst>
              <a:rect l="0" t="0" r="0" b="0"/>
              <a:pathLst>
                <a:path w="284" h="284">
                  <a:moveTo>
                    <a:pt x="0" y="284"/>
                  </a:moveTo>
                  <a:lnTo>
                    <a:pt x="48" y="260"/>
                  </a:lnTo>
                  <a:lnTo>
                    <a:pt x="96" y="236"/>
                  </a:lnTo>
                  <a:lnTo>
                    <a:pt x="144" y="200"/>
                  </a:lnTo>
                  <a:lnTo>
                    <a:pt x="180" y="176"/>
                  </a:lnTo>
                  <a:lnTo>
                    <a:pt x="200" y="156"/>
                  </a:lnTo>
                  <a:lnTo>
                    <a:pt x="212" y="132"/>
                  </a:lnTo>
                  <a:lnTo>
                    <a:pt x="216" y="108"/>
                  </a:lnTo>
                  <a:lnTo>
                    <a:pt x="212" y="88"/>
                  </a:lnTo>
                  <a:lnTo>
                    <a:pt x="204" y="76"/>
                  </a:lnTo>
                  <a:lnTo>
                    <a:pt x="188" y="60"/>
                  </a:lnTo>
                  <a:lnTo>
                    <a:pt x="144" y="36"/>
                  </a:lnTo>
                  <a:lnTo>
                    <a:pt x="100" y="16"/>
                  </a:lnTo>
                  <a:lnTo>
                    <a:pt x="60" y="4"/>
                  </a:lnTo>
                  <a:lnTo>
                    <a:pt x="16" y="0"/>
                  </a:lnTo>
                  <a:lnTo>
                    <a:pt x="64" y="0"/>
                  </a:lnTo>
                  <a:lnTo>
                    <a:pt x="120" y="4"/>
                  </a:lnTo>
                  <a:lnTo>
                    <a:pt x="180" y="16"/>
                  </a:lnTo>
                  <a:lnTo>
                    <a:pt x="212" y="28"/>
                  </a:lnTo>
                  <a:lnTo>
                    <a:pt x="236" y="48"/>
                  </a:lnTo>
                  <a:lnTo>
                    <a:pt x="260" y="72"/>
                  </a:lnTo>
                  <a:lnTo>
                    <a:pt x="276" y="96"/>
                  </a:lnTo>
                  <a:lnTo>
                    <a:pt x="284" y="120"/>
                  </a:lnTo>
                  <a:lnTo>
                    <a:pt x="284" y="136"/>
                  </a:lnTo>
                  <a:lnTo>
                    <a:pt x="272" y="156"/>
                  </a:lnTo>
                  <a:lnTo>
                    <a:pt x="236" y="192"/>
                  </a:lnTo>
                  <a:lnTo>
                    <a:pt x="168" y="236"/>
                  </a:lnTo>
                  <a:lnTo>
                    <a:pt x="108" y="260"/>
                  </a:lnTo>
                  <a:lnTo>
                    <a:pt x="72" y="276"/>
                  </a:lnTo>
                  <a:lnTo>
                    <a:pt x="0" y="2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3924" y="139"/>
              <a:ext cx="260" cy="270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88" y="224"/>
                </a:cxn>
                <a:cxn ang="0">
                  <a:pos x="140" y="192"/>
                </a:cxn>
                <a:cxn ang="0">
                  <a:pos x="160" y="180"/>
                </a:cxn>
                <a:cxn ang="0">
                  <a:pos x="176" y="164"/>
                </a:cxn>
                <a:cxn ang="0">
                  <a:pos x="184" y="144"/>
                </a:cxn>
                <a:cxn ang="0">
                  <a:pos x="188" y="120"/>
                </a:cxn>
                <a:cxn ang="0">
                  <a:pos x="184" y="96"/>
                </a:cxn>
                <a:cxn ang="0">
                  <a:pos x="164" y="72"/>
                </a:cxn>
                <a:cxn ang="0">
                  <a:pos x="140" y="40"/>
                </a:cxn>
                <a:cxn ang="0">
                  <a:pos x="112" y="24"/>
                </a:cxn>
                <a:cxn ang="0">
                  <a:pos x="80" y="12"/>
                </a:cxn>
                <a:cxn ang="0">
                  <a:pos x="8" y="0"/>
                </a:cxn>
                <a:cxn ang="0">
                  <a:pos x="80" y="0"/>
                </a:cxn>
                <a:cxn ang="0">
                  <a:pos x="128" y="4"/>
                </a:cxn>
                <a:cxn ang="0">
                  <a:pos x="176" y="16"/>
                </a:cxn>
                <a:cxn ang="0">
                  <a:pos x="212" y="36"/>
                </a:cxn>
                <a:cxn ang="0">
                  <a:pos x="244" y="60"/>
                </a:cxn>
                <a:cxn ang="0">
                  <a:pos x="248" y="64"/>
                </a:cxn>
                <a:cxn ang="0">
                  <a:pos x="260" y="88"/>
                </a:cxn>
                <a:cxn ang="0">
                  <a:pos x="260" y="100"/>
                </a:cxn>
                <a:cxn ang="0">
                  <a:pos x="260" y="124"/>
                </a:cxn>
                <a:cxn ang="0">
                  <a:pos x="256" y="144"/>
                </a:cxn>
                <a:cxn ang="0">
                  <a:pos x="236" y="164"/>
                </a:cxn>
                <a:cxn ang="0">
                  <a:pos x="200" y="192"/>
                </a:cxn>
                <a:cxn ang="0">
                  <a:pos x="124" y="228"/>
                </a:cxn>
                <a:cxn ang="0">
                  <a:pos x="56" y="252"/>
                </a:cxn>
                <a:cxn ang="0">
                  <a:pos x="0" y="272"/>
                </a:cxn>
              </a:cxnLst>
              <a:rect l="0" t="0" r="0" b="0"/>
              <a:pathLst>
                <a:path w="260" h="272">
                  <a:moveTo>
                    <a:pt x="0" y="272"/>
                  </a:moveTo>
                  <a:lnTo>
                    <a:pt x="88" y="224"/>
                  </a:lnTo>
                  <a:lnTo>
                    <a:pt x="140" y="192"/>
                  </a:lnTo>
                  <a:lnTo>
                    <a:pt x="160" y="180"/>
                  </a:lnTo>
                  <a:lnTo>
                    <a:pt x="176" y="164"/>
                  </a:lnTo>
                  <a:lnTo>
                    <a:pt x="184" y="144"/>
                  </a:lnTo>
                  <a:lnTo>
                    <a:pt x="188" y="120"/>
                  </a:lnTo>
                  <a:lnTo>
                    <a:pt x="184" y="96"/>
                  </a:lnTo>
                  <a:lnTo>
                    <a:pt x="164" y="72"/>
                  </a:lnTo>
                  <a:lnTo>
                    <a:pt x="140" y="40"/>
                  </a:lnTo>
                  <a:lnTo>
                    <a:pt x="112" y="24"/>
                  </a:lnTo>
                  <a:lnTo>
                    <a:pt x="80" y="12"/>
                  </a:lnTo>
                  <a:lnTo>
                    <a:pt x="8" y="0"/>
                  </a:lnTo>
                  <a:lnTo>
                    <a:pt x="80" y="0"/>
                  </a:lnTo>
                  <a:lnTo>
                    <a:pt x="128" y="4"/>
                  </a:lnTo>
                  <a:lnTo>
                    <a:pt x="176" y="16"/>
                  </a:lnTo>
                  <a:lnTo>
                    <a:pt x="212" y="36"/>
                  </a:lnTo>
                  <a:lnTo>
                    <a:pt x="244" y="60"/>
                  </a:lnTo>
                  <a:lnTo>
                    <a:pt x="248" y="64"/>
                  </a:lnTo>
                  <a:lnTo>
                    <a:pt x="260" y="88"/>
                  </a:lnTo>
                  <a:lnTo>
                    <a:pt x="260" y="100"/>
                  </a:lnTo>
                  <a:lnTo>
                    <a:pt x="260" y="124"/>
                  </a:lnTo>
                  <a:lnTo>
                    <a:pt x="256" y="144"/>
                  </a:lnTo>
                  <a:lnTo>
                    <a:pt x="236" y="164"/>
                  </a:lnTo>
                  <a:lnTo>
                    <a:pt x="200" y="192"/>
                  </a:lnTo>
                  <a:lnTo>
                    <a:pt x="124" y="228"/>
                  </a:lnTo>
                  <a:lnTo>
                    <a:pt x="56" y="252"/>
                  </a:lnTo>
                  <a:lnTo>
                    <a:pt x="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3976" y="332"/>
              <a:ext cx="248" cy="72"/>
            </a:xfrm>
            <a:custGeom>
              <a:avLst/>
              <a:gdLst/>
              <a:ahLst/>
              <a:cxnLst>
                <a:cxn ang="0">
                  <a:pos x="228" y="72"/>
                </a:cxn>
                <a:cxn ang="0">
                  <a:pos x="148" y="60"/>
                </a:cxn>
                <a:cxn ang="0">
                  <a:pos x="88" y="60"/>
                </a:cxn>
                <a:cxn ang="0">
                  <a:pos x="24" y="68"/>
                </a:cxn>
                <a:cxn ang="0">
                  <a:pos x="0" y="72"/>
                </a:cxn>
                <a:cxn ang="0">
                  <a:pos x="96" y="32"/>
                </a:cxn>
                <a:cxn ang="0">
                  <a:pos x="148" y="0"/>
                </a:cxn>
                <a:cxn ang="0">
                  <a:pos x="156" y="0"/>
                </a:cxn>
                <a:cxn ang="0">
                  <a:pos x="192" y="8"/>
                </a:cxn>
                <a:cxn ang="0">
                  <a:pos x="220" y="12"/>
                </a:cxn>
                <a:cxn ang="0">
                  <a:pos x="240" y="32"/>
                </a:cxn>
                <a:cxn ang="0">
                  <a:pos x="248" y="48"/>
                </a:cxn>
                <a:cxn ang="0">
                  <a:pos x="240" y="68"/>
                </a:cxn>
                <a:cxn ang="0">
                  <a:pos x="232" y="72"/>
                </a:cxn>
                <a:cxn ang="0">
                  <a:pos x="228" y="72"/>
                </a:cxn>
              </a:cxnLst>
              <a:rect l="0" t="0" r="0" b="0"/>
              <a:pathLst>
                <a:path w="248" h="72">
                  <a:moveTo>
                    <a:pt x="228" y="72"/>
                  </a:moveTo>
                  <a:lnTo>
                    <a:pt x="148" y="60"/>
                  </a:lnTo>
                  <a:lnTo>
                    <a:pt x="88" y="60"/>
                  </a:lnTo>
                  <a:lnTo>
                    <a:pt x="24" y="68"/>
                  </a:lnTo>
                  <a:lnTo>
                    <a:pt x="0" y="72"/>
                  </a:lnTo>
                  <a:lnTo>
                    <a:pt x="96" y="32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92" y="8"/>
                  </a:lnTo>
                  <a:lnTo>
                    <a:pt x="220" y="12"/>
                  </a:lnTo>
                  <a:lnTo>
                    <a:pt x="240" y="32"/>
                  </a:lnTo>
                  <a:lnTo>
                    <a:pt x="248" y="48"/>
                  </a:lnTo>
                  <a:lnTo>
                    <a:pt x="240" y="68"/>
                  </a:lnTo>
                  <a:lnTo>
                    <a:pt x="232" y="72"/>
                  </a:lnTo>
                  <a:lnTo>
                    <a:pt x="228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4136" y="328"/>
              <a:ext cx="152" cy="88"/>
            </a:xfrm>
            <a:custGeom>
              <a:avLst/>
              <a:gdLst/>
              <a:ahLst/>
              <a:cxnLst>
                <a:cxn ang="0">
                  <a:pos x="72" y="84"/>
                </a:cxn>
                <a:cxn ang="0">
                  <a:pos x="88" y="64"/>
                </a:cxn>
                <a:cxn ang="0">
                  <a:pos x="92" y="52"/>
                </a:cxn>
                <a:cxn ang="0">
                  <a:pos x="92" y="40"/>
                </a:cxn>
                <a:cxn ang="0">
                  <a:pos x="88" y="28"/>
                </a:cxn>
                <a:cxn ang="0">
                  <a:pos x="68" y="16"/>
                </a:cxn>
                <a:cxn ang="0">
                  <a:pos x="44" y="12"/>
                </a:cxn>
                <a:cxn ang="0">
                  <a:pos x="0" y="0"/>
                </a:cxn>
                <a:cxn ang="0">
                  <a:pos x="68" y="4"/>
                </a:cxn>
                <a:cxn ang="0">
                  <a:pos x="116" y="12"/>
                </a:cxn>
                <a:cxn ang="0">
                  <a:pos x="140" y="24"/>
                </a:cxn>
                <a:cxn ang="0">
                  <a:pos x="152" y="36"/>
                </a:cxn>
                <a:cxn ang="0">
                  <a:pos x="152" y="48"/>
                </a:cxn>
                <a:cxn ang="0">
                  <a:pos x="148" y="72"/>
                </a:cxn>
                <a:cxn ang="0">
                  <a:pos x="128" y="84"/>
                </a:cxn>
                <a:cxn ang="0">
                  <a:pos x="104" y="88"/>
                </a:cxn>
                <a:cxn ang="0">
                  <a:pos x="72" y="84"/>
                </a:cxn>
              </a:cxnLst>
              <a:rect l="0" t="0" r="0" b="0"/>
              <a:pathLst>
                <a:path w="152" h="88">
                  <a:moveTo>
                    <a:pt x="72" y="84"/>
                  </a:moveTo>
                  <a:lnTo>
                    <a:pt x="88" y="64"/>
                  </a:lnTo>
                  <a:lnTo>
                    <a:pt x="92" y="52"/>
                  </a:lnTo>
                  <a:lnTo>
                    <a:pt x="92" y="40"/>
                  </a:lnTo>
                  <a:lnTo>
                    <a:pt x="88" y="28"/>
                  </a:lnTo>
                  <a:lnTo>
                    <a:pt x="68" y="16"/>
                  </a:lnTo>
                  <a:lnTo>
                    <a:pt x="44" y="12"/>
                  </a:lnTo>
                  <a:lnTo>
                    <a:pt x="0" y="0"/>
                  </a:lnTo>
                  <a:lnTo>
                    <a:pt x="68" y="4"/>
                  </a:lnTo>
                  <a:lnTo>
                    <a:pt x="116" y="12"/>
                  </a:lnTo>
                  <a:lnTo>
                    <a:pt x="140" y="24"/>
                  </a:lnTo>
                  <a:lnTo>
                    <a:pt x="152" y="36"/>
                  </a:lnTo>
                  <a:lnTo>
                    <a:pt x="152" y="48"/>
                  </a:lnTo>
                  <a:lnTo>
                    <a:pt x="148" y="72"/>
                  </a:lnTo>
                  <a:lnTo>
                    <a:pt x="128" y="84"/>
                  </a:lnTo>
                  <a:lnTo>
                    <a:pt x="104" y="88"/>
                  </a:lnTo>
                  <a:lnTo>
                    <a:pt x="72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4144" y="320"/>
              <a:ext cx="216" cy="110"/>
            </a:xfrm>
            <a:custGeom>
              <a:avLst/>
              <a:gdLst/>
              <a:ahLst/>
              <a:cxnLst>
                <a:cxn ang="0">
                  <a:pos x="128" y="108"/>
                </a:cxn>
                <a:cxn ang="0">
                  <a:pos x="104" y="104"/>
                </a:cxn>
                <a:cxn ang="0">
                  <a:pos x="128" y="96"/>
                </a:cxn>
                <a:cxn ang="0">
                  <a:pos x="144" y="80"/>
                </a:cxn>
                <a:cxn ang="0">
                  <a:pos x="152" y="68"/>
                </a:cxn>
                <a:cxn ang="0">
                  <a:pos x="152" y="56"/>
                </a:cxn>
                <a:cxn ang="0">
                  <a:pos x="152" y="44"/>
                </a:cxn>
                <a:cxn ang="0">
                  <a:pos x="132" y="32"/>
                </a:cxn>
                <a:cxn ang="0">
                  <a:pos x="116" y="20"/>
                </a:cxn>
                <a:cxn ang="0">
                  <a:pos x="72" y="8"/>
                </a:cxn>
                <a:cxn ang="0">
                  <a:pos x="28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104" y="0"/>
                </a:cxn>
                <a:cxn ang="0">
                  <a:pos x="140" y="8"/>
                </a:cxn>
                <a:cxn ang="0">
                  <a:pos x="168" y="12"/>
                </a:cxn>
                <a:cxn ang="0">
                  <a:pos x="200" y="24"/>
                </a:cxn>
                <a:cxn ang="0">
                  <a:pos x="212" y="44"/>
                </a:cxn>
                <a:cxn ang="0">
                  <a:pos x="216" y="56"/>
                </a:cxn>
                <a:cxn ang="0">
                  <a:pos x="216" y="68"/>
                </a:cxn>
                <a:cxn ang="0">
                  <a:pos x="212" y="80"/>
                </a:cxn>
                <a:cxn ang="0">
                  <a:pos x="200" y="92"/>
                </a:cxn>
                <a:cxn ang="0">
                  <a:pos x="180" y="104"/>
                </a:cxn>
                <a:cxn ang="0">
                  <a:pos x="128" y="108"/>
                </a:cxn>
              </a:cxnLst>
              <a:rect l="0" t="0" r="0" b="0"/>
              <a:pathLst>
                <a:path w="216" h="108">
                  <a:moveTo>
                    <a:pt x="128" y="108"/>
                  </a:moveTo>
                  <a:lnTo>
                    <a:pt x="104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52" y="68"/>
                  </a:lnTo>
                  <a:lnTo>
                    <a:pt x="152" y="56"/>
                  </a:lnTo>
                  <a:lnTo>
                    <a:pt x="152" y="44"/>
                  </a:lnTo>
                  <a:lnTo>
                    <a:pt x="132" y="32"/>
                  </a:lnTo>
                  <a:lnTo>
                    <a:pt x="116" y="20"/>
                  </a:lnTo>
                  <a:lnTo>
                    <a:pt x="72" y="8"/>
                  </a:lnTo>
                  <a:lnTo>
                    <a:pt x="28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104" y="0"/>
                  </a:lnTo>
                  <a:lnTo>
                    <a:pt x="140" y="8"/>
                  </a:lnTo>
                  <a:lnTo>
                    <a:pt x="168" y="12"/>
                  </a:lnTo>
                  <a:lnTo>
                    <a:pt x="200" y="24"/>
                  </a:lnTo>
                  <a:lnTo>
                    <a:pt x="212" y="44"/>
                  </a:lnTo>
                  <a:lnTo>
                    <a:pt x="216" y="56"/>
                  </a:lnTo>
                  <a:lnTo>
                    <a:pt x="216" y="68"/>
                  </a:lnTo>
                  <a:lnTo>
                    <a:pt x="212" y="80"/>
                  </a:lnTo>
                  <a:lnTo>
                    <a:pt x="200" y="92"/>
                  </a:lnTo>
                  <a:lnTo>
                    <a:pt x="180" y="104"/>
                  </a:lnTo>
                  <a:lnTo>
                    <a:pt x="128" y="10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4156" y="295"/>
              <a:ext cx="296" cy="157"/>
            </a:xfrm>
            <a:custGeom>
              <a:avLst/>
              <a:gdLst/>
              <a:ahLst/>
              <a:cxnLst>
                <a:cxn ang="0">
                  <a:pos x="128" y="140"/>
                </a:cxn>
                <a:cxn ang="0">
                  <a:pos x="176" y="128"/>
                </a:cxn>
                <a:cxn ang="0">
                  <a:pos x="188" y="120"/>
                </a:cxn>
                <a:cxn ang="0">
                  <a:pos x="200" y="108"/>
                </a:cxn>
                <a:cxn ang="0">
                  <a:pos x="204" y="92"/>
                </a:cxn>
                <a:cxn ang="0">
                  <a:pos x="212" y="80"/>
                </a:cxn>
                <a:cxn ang="0">
                  <a:pos x="204" y="68"/>
                </a:cxn>
                <a:cxn ang="0">
                  <a:pos x="192" y="48"/>
                </a:cxn>
                <a:cxn ang="0">
                  <a:pos x="168" y="36"/>
                </a:cxn>
                <a:cxn ang="0">
                  <a:pos x="108" y="20"/>
                </a:cxn>
                <a:cxn ang="0">
                  <a:pos x="40" y="20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48" y="0"/>
                </a:cxn>
                <a:cxn ang="0">
                  <a:pos x="92" y="0"/>
                </a:cxn>
                <a:cxn ang="0">
                  <a:pos x="152" y="8"/>
                </a:cxn>
                <a:cxn ang="0">
                  <a:pos x="192" y="12"/>
                </a:cxn>
                <a:cxn ang="0">
                  <a:pos x="228" y="24"/>
                </a:cxn>
                <a:cxn ang="0">
                  <a:pos x="252" y="36"/>
                </a:cxn>
                <a:cxn ang="0">
                  <a:pos x="272" y="48"/>
                </a:cxn>
                <a:cxn ang="0">
                  <a:pos x="288" y="68"/>
                </a:cxn>
                <a:cxn ang="0">
                  <a:pos x="296" y="80"/>
                </a:cxn>
                <a:cxn ang="0">
                  <a:pos x="284" y="96"/>
                </a:cxn>
                <a:cxn ang="0">
                  <a:pos x="272" y="116"/>
                </a:cxn>
                <a:cxn ang="0">
                  <a:pos x="228" y="140"/>
                </a:cxn>
                <a:cxn ang="0">
                  <a:pos x="192" y="152"/>
                </a:cxn>
                <a:cxn ang="0">
                  <a:pos x="168" y="156"/>
                </a:cxn>
                <a:cxn ang="0">
                  <a:pos x="128" y="140"/>
                </a:cxn>
              </a:cxnLst>
              <a:rect l="0" t="0" r="0" b="0"/>
              <a:pathLst>
                <a:path w="296" h="156">
                  <a:moveTo>
                    <a:pt x="128" y="140"/>
                  </a:moveTo>
                  <a:lnTo>
                    <a:pt x="176" y="128"/>
                  </a:lnTo>
                  <a:lnTo>
                    <a:pt x="188" y="120"/>
                  </a:lnTo>
                  <a:lnTo>
                    <a:pt x="200" y="108"/>
                  </a:lnTo>
                  <a:lnTo>
                    <a:pt x="204" y="92"/>
                  </a:lnTo>
                  <a:lnTo>
                    <a:pt x="212" y="80"/>
                  </a:lnTo>
                  <a:lnTo>
                    <a:pt x="204" y="68"/>
                  </a:lnTo>
                  <a:lnTo>
                    <a:pt x="192" y="48"/>
                  </a:lnTo>
                  <a:lnTo>
                    <a:pt x="168" y="36"/>
                  </a:lnTo>
                  <a:lnTo>
                    <a:pt x="108" y="20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92" y="0"/>
                  </a:lnTo>
                  <a:lnTo>
                    <a:pt x="152" y="8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36"/>
                  </a:lnTo>
                  <a:lnTo>
                    <a:pt x="272" y="48"/>
                  </a:lnTo>
                  <a:lnTo>
                    <a:pt x="288" y="68"/>
                  </a:lnTo>
                  <a:lnTo>
                    <a:pt x="296" y="80"/>
                  </a:lnTo>
                  <a:lnTo>
                    <a:pt x="284" y="96"/>
                  </a:lnTo>
                  <a:lnTo>
                    <a:pt x="272" y="116"/>
                  </a:lnTo>
                  <a:lnTo>
                    <a:pt x="228" y="140"/>
                  </a:lnTo>
                  <a:lnTo>
                    <a:pt x="192" y="152"/>
                  </a:lnTo>
                  <a:lnTo>
                    <a:pt x="168" y="156"/>
                  </a:lnTo>
                  <a:lnTo>
                    <a:pt x="128" y="1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4172" y="272"/>
              <a:ext cx="328" cy="202"/>
            </a:xfrm>
            <a:custGeom>
              <a:avLst/>
              <a:gdLst/>
              <a:ahLst/>
              <a:cxnLst>
                <a:cxn ang="0">
                  <a:pos x="160" y="180"/>
                </a:cxn>
                <a:cxn ang="0">
                  <a:pos x="188" y="176"/>
                </a:cxn>
                <a:cxn ang="0">
                  <a:pos x="224" y="164"/>
                </a:cxn>
                <a:cxn ang="0">
                  <a:pos x="260" y="140"/>
                </a:cxn>
                <a:cxn ang="0">
                  <a:pos x="272" y="120"/>
                </a:cxn>
                <a:cxn ang="0">
                  <a:pos x="284" y="104"/>
                </a:cxn>
                <a:cxn ang="0">
                  <a:pos x="280" y="92"/>
                </a:cxn>
                <a:cxn ang="0">
                  <a:pos x="260" y="68"/>
                </a:cxn>
                <a:cxn ang="0">
                  <a:pos x="244" y="56"/>
                </a:cxn>
                <a:cxn ang="0">
                  <a:pos x="220" y="44"/>
                </a:cxn>
                <a:cxn ang="0">
                  <a:pos x="184" y="32"/>
                </a:cxn>
                <a:cxn ang="0">
                  <a:pos x="136" y="24"/>
                </a:cxn>
                <a:cxn ang="0">
                  <a:pos x="80" y="24"/>
                </a:cxn>
                <a:cxn ang="0">
                  <a:pos x="36" y="20"/>
                </a:cxn>
                <a:cxn ang="0">
                  <a:pos x="0" y="24"/>
                </a:cxn>
                <a:cxn ang="0">
                  <a:pos x="12" y="0"/>
                </a:cxn>
                <a:cxn ang="0">
                  <a:pos x="56" y="0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64" y="12"/>
                </a:cxn>
                <a:cxn ang="0">
                  <a:pos x="164" y="4"/>
                </a:cxn>
                <a:cxn ang="0">
                  <a:pos x="152" y="4"/>
                </a:cxn>
                <a:cxn ang="0">
                  <a:pos x="188" y="12"/>
                </a:cxn>
                <a:cxn ang="0">
                  <a:pos x="232" y="24"/>
                </a:cxn>
                <a:cxn ang="0">
                  <a:pos x="272" y="36"/>
                </a:cxn>
                <a:cxn ang="0">
                  <a:pos x="316" y="68"/>
                </a:cxn>
                <a:cxn ang="0">
                  <a:pos x="328" y="80"/>
                </a:cxn>
                <a:cxn ang="0">
                  <a:pos x="328" y="96"/>
                </a:cxn>
                <a:cxn ang="0">
                  <a:pos x="328" y="120"/>
                </a:cxn>
                <a:cxn ang="0">
                  <a:pos x="324" y="132"/>
                </a:cxn>
                <a:cxn ang="0">
                  <a:pos x="316" y="144"/>
                </a:cxn>
                <a:cxn ang="0">
                  <a:pos x="280" y="168"/>
                </a:cxn>
                <a:cxn ang="0">
                  <a:pos x="176" y="204"/>
                </a:cxn>
                <a:cxn ang="0">
                  <a:pos x="160" y="180"/>
                </a:cxn>
              </a:cxnLst>
              <a:rect l="0" t="0" r="0" b="0"/>
              <a:pathLst>
                <a:path w="328" h="204">
                  <a:moveTo>
                    <a:pt x="160" y="180"/>
                  </a:moveTo>
                  <a:lnTo>
                    <a:pt x="188" y="176"/>
                  </a:lnTo>
                  <a:lnTo>
                    <a:pt x="224" y="164"/>
                  </a:lnTo>
                  <a:lnTo>
                    <a:pt x="260" y="140"/>
                  </a:lnTo>
                  <a:lnTo>
                    <a:pt x="272" y="120"/>
                  </a:lnTo>
                  <a:lnTo>
                    <a:pt x="284" y="104"/>
                  </a:lnTo>
                  <a:lnTo>
                    <a:pt x="280" y="92"/>
                  </a:lnTo>
                  <a:lnTo>
                    <a:pt x="260" y="68"/>
                  </a:lnTo>
                  <a:lnTo>
                    <a:pt x="244" y="56"/>
                  </a:lnTo>
                  <a:lnTo>
                    <a:pt x="220" y="44"/>
                  </a:lnTo>
                  <a:lnTo>
                    <a:pt x="184" y="32"/>
                  </a:lnTo>
                  <a:lnTo>
                    <a:pt x="136" y="24"/>
                  </a:lnTo>
                  <a:lnTo>
                    <a:pt x="80" y="24"/>
                  </a:lnTo>
                  <a:lnTo>
                    <a:pt x="36" y="2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56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64" y="12"/>
                  </a:lnTo>
                  <a:lnTo>
                    <a:pt x="164" y="4"/>
                  </a:lnTo>
                  <a:lnTo>
                    <a:pt x="152" y="4"/>
                  </a:lnTo>
                  <a:lnTo>
                    <a:pt x="188" y="12"/>
                  </a:lnTo>
                  <a:lnTo>
                    <a:pt x="232" y="24"/>
                  </a:lnTo>
                  <a:lnTo>
                    <a:pt x="272" y="36"/>
                  </a:lnTo>
                  <a:lnTo>
                    <a:pt x="316" y="68"/>
                  </a:lnTo>
                  <a:lnTo>
                    <a:pt x="328" y="80"/>
                  </a:lnTo>
                  <a:lnTo>
                    <a:pt x="328" y="96"/>
                  </a:lnTo>
                  <a:lnTo>
                    <a:pt x="328" y="120"/>
                  </a:lnTo>
                  <a:lnTo>
                    <a:pt x="324" y="132"/>
                  </a:lnTo>
                  <a:lnTo>
                    <a:pt x="316" y="144"/>
                  </a:lnTo>
                  <a:lnTo>
                    <a:pt x="280" y="168"/>
                  </a:lnTo>
                  <a:lnTo>
                    <a:pt x="176" y="204"/>
                  </a:lnTo>
                  <a:lnTo>
                    <a:pt x="160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4345" y="284"/>
              <a:ext cx="319" cy="223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84" y="204"/>
                </a:cxn>
                <a:cxn ang="0">
                  <a:pos x="144" y="188"/>
                </a:cxn>
                <a:cxn ang="0">
                  <a:pos x="212" y="164"/>
                </a:cxn>
                <a:cxn ang="0">
                  <a:pos x="240" y="144"/>
                </a:cxn>
                <a:cxn ang="0">
                  <a:pos x="260" y="116"/>
                </a:cxn>
                <a:cxn ang="0">
                  <a:pos x="260" y="96"/>
                </a:cxn>
                <a:cxn ang="0">
                  <a:pos x="260" y="80"/>
                </a:cxn>
                <a:cxn ang="0">
                  <a:pos x="248" y="68"/>
                </a:cxn>
                <a:cxn ang="0">
                  <a:pos x="224" y="44"/>
                </a:cxn>
                <a:cxn ang="0">
                  <a:pos x="192" y="24"/>
                </a:cxn>
                <a:cxn ang="0">
                  <a:pos x="156" y="12"/>
                </a:cxn>
                <a:cxn ang="0">
                  <a:pos x="128" y="8"/>
                </a:cxn>
                <a:cxn ang="0">
                  <a:pos x="164" y="0"/>
                </a:cxn>
                <a:cxn ang="0">
                  <a:pos x="212" y="8"/>
                </a:cxn>
                <a:cxn ang="0">
                  <a:pos x="260" y="20"/>
                </a:cxn>
                <a:cxn ang="0">
                  <a:pos x="284" y="32"/>
                </a:cxn>
                <a:cxn ang="0">
                  <a:pos x="300" y="48"/>
                </a:cxn>
                <a:cxn ang="0">
                  <a:pos x="312" y="60"/>
                </a:cxn>
                <a:cxn ang="0">
                  <a:pos x="320" y="72"/>
                </a:cxn>
                <a:cxn ang="0">
                  <a:pos x="320" y="96"/>
                </a:cxn>
                <a:cxn ang="0">
                  <a:pos x="312" y="116"/>
                </a:cxn>
                <a:cxn ang="0">
                  <a:pos x="296" y="132"/>
                </a:cxn>
                <a:cxn ang="0">
                  <a:pos x="272" y="152"/>
                </a:cxn>
                <a:cxn ang="0">
                  <a:pos x="240" y="168"/>
                </a:cxn>
                <a:cxn ang="0">
                  <a:pos x="228" y="176"/>
                </a:cxn>
                <a:cxn ang="0">
                  <a:pos x="180" y="192"/>
                </a:cxn>
                <a:cxn ang="0">
                  <a:pos x="100" y="212"/>
                </a:cxn>
                <a:cxn ang="0">
                  <a:pos x="0" y="224"/>
                </a:cxn>
                <a:cxn ang="0">
                  <a:pos x="4" y="216"/>
                </a:cxn>
              </a:cxnLst>
              <a:rect l="0" t="0" r="0" b="0"/>
              <a:pathLst>
                <a:path w="320" h="224">
                  <a:moveTo>
                    <a:pt x="4" y="216"/>
                  </a:moveTo>
                  <a:lnTo>
                    <a:pt x="84" y="204"/>
                  </a:lnTo>
                  <a:lnTo>
                    <a:pt x="144" y="188"/>
                  </a:lnTo>
                  <a:lnTo>
                    <a:pt x="212" y="164"/>
                  </a:lnTo>
                  <a:lnTo>
                    <a:pt x="240" y="144"/>
                  </a:lnTo>
                  <a:lnTo>
                    <a:pt x="260" y="116"/>
                  </a:lnTo>
                  <a:lnTo>
                    <a:pt x="260" y="96"/>
                  </a:lnTo>
                  <a:lnTo>
                    <a:pt x="260" y="80"/>
                  </a:lnTo>
                  <a:lnTo>
                    <a:pt x="248" y="68"/>
                  </a:lnTo>
                  <a:lnTo>
                    <a:pt x="224" y="44"/>
                  </a:lnTo>
                  <a:lnTo>
                    <a:pt x="192" y="24"/>
                  </a:lnTo>
                  <a:lnTo>
                    <a:pt x="156" y="12"/>
                  </a:lnTo>
                  <a:lnTo>
                    <a:pt x="128" y="8"/>
                  </a:lnTo>
                  <a:lnTo>
                    <a:pt x="164" y="0"/>
                  </a:lnTo>
                  <a:lnTo>
                    <a:pt x="212" y="8"/>
                  </a:lnTo>
                  <a:lnTo>
                    <a:pt x="260" y="20"/>
                  </a:lnTo>
                  <a:lnTo>
                    <a:pt x="284" y="32"/>
                  </a:lnTo>
                  <a:lnTo>
                    <a:pt x="300" y="48"/>
                  </a:lnTo>
                  <a:lnTo>
                    <a:pt x="312" y="60"/>
                  </a:lnTo>
                  <a:lnTo>
                    <a:pt x="320" y="72"/>
                  </a:lnTo>
                  <a:lnTo>
                    <a:pt x="320" y="96"/>
                  </a:lnTo>
                  <a:lnTo>
                    <a:pt x="312" y="116"/>
                  </a:lnTo>
                  <a:lnTo>
                    <a:pt x="296" y="132"/>
                  </a:lnTo>
                  <a:lnTo>
                    <a:pt x="272" y="152"/>
                  </a:lnTo>
                  <a:lnTo>
                    <a:pt x="240" y="168"/>
                  </a:lnTo>
                  <a:lnTo>
                    <a:pt x="228" y="176"/>
                  </a:lnTo>
                  <a:lnTo>
                    <a:pt x="180" y="192"/>
                  </a:lnTo>
                  <a:lnTo>
                    <a:pt x="100" y="212"/>
                  </a:lnTo>
                  <a:lnTo>
                    <a:pt x="0" y="224"/>
                  </a:lnTo>
                  <a:lnTo>
                    <a:pt x="4" y="2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4288" y="295"/>
              <a:ext cx="528" cy="258"/>
            </a:xfrm>
            <a:custGeom>
              <a:avLst/>
              <a:gdLst/>
              <a:ahLst/>
              <a:cxnLst>
                <a:cxn ang="0">
                  <a:pos x="36" y="224"/>
                </a:cxn>
                <a:cxn ang="0">
                  <a:pos x="56" y="212"/>
                </a:cxn>
                <a:cxn ang="0">
                  <a:pos x="156" y="204"/>
                </a:cxn>
                <a:cxn ang="0">
                  <a:pos x="236" y="188"/>
                </a:cxn>
                <a:cxn ang="0">
                  <a:pos x="284" y="168"/>
                </a:cxn>
                <a:cxn ang="0">
                  <a:pos x="304" y="156"/>
                </a:cxn>
                <a:cxn ang="0">
                  <a:pos x="332" y="140"/>
                </a:cxn>
                <a:cxn ang="0">
                  <a:pos x="356" y="120"/>
                </a:cxn>
                <a:cxn ang="0">
                  <a:pos x="376" y="104"/>
                </a:cxn>
                <a:cxn ang="0">
                  <a:pos x="380" y="84"/>
                </a:cxn>
                <a:cxn ang="0">
                  <a:pos x="376" y="60"/>
                </a:cxn>
                <a:cxn ang="0">
                  <a:pos x="368" y="48"/>
                </a:cxn>
                <a:cxn ang="0">
                  <a:pos x="356" y="32"/>
                </a:cxn>
                <a:cxn ang="0">
                  <a:pos x="340" y="12"/>
                </a:cxn>
                <a:cxn ang="0">
                  <a:pos x="308" y="0"/>
                </a:cxn>
                <a:cxn ang="0">
                  <a:pos x="352" y="0"/>
                </a:cxn>
                <a:cxn ang="0">
                  <a:pos x="388" y="8"/>
                </a:cxn>
                <a:cxn ang="0">
                  <a:pos x="436" y="12"/>
                </a:cxn>
                <a:cxn ang="0">
                  <a:pos x="472" y="24"/>
                </a:cxn>
                <a:cxn ang="0">
                  <a:pos x="504" y="44"/>
                </a:cxn>
                <a:cxn ang="0">
                  <a:pos x="520" y="56"/>
                </a:cxn>
                <a:cxn ang="0">
                  <a:pos x="528" y="72"/>
                </a:cxn>
                <a:cxn ang="0">
                  <a:pos x="520" y="96"/>
                </a:cxn>
                <a:cxn ang="0">
                  <a:pos x="508" y="116"/>
                </a:cxn>
                <a:cxn ang="0">
                  <a:pos x="492" y="132"/>
                </a:cxn>
                <a:cxn ang="0">
                  <a:pos x="460" y="152"/>
                </a:cxn>
                <a:cxn ang="0">
                  <a:pos x="416" y="168"/>
                </a:cxn>
                <a:cxn ang="0">
                  <a:pos x="316" y="200"/>
                </a:cxn>
                <a:cxn ang="0">
                  <a:pos x="188" y="228"/>
                </a:cxn>
                <a:cxn ang="0">
                  <a:pos x="132" y="240"/>
                </a:cxn>
                <a:cxn ang="0">
                  <a:pos x="132" y="236"/>
                </a:cxn>
                <a:cxn ang="0">
                  <a:pos x="108" y="240"/>
                </a:cxn>
                <a:cxn ang="0">
                  <a:pos x="56" y="248"/>
                </a:cxn>
                <a:cxn ang="0">
                  <a:pos x="20" y="252"/>
                </a:cxn>
                <a:cxn ang="0">
                  <a:pos x="0" y="260"/>
                </a:cxn>
                <a:cxn ang="0">
                  <a:pos x="12" y="248"/>
                </a:cxn>
                <a:cxn ang="0">
                  <a:pos x="24" y="236"/>
                </a:cxn>
                <a:cxn ang="0">
                  <a:pos x="36" y="224"/>
                </a:cxn>
              </a:cxnLst>
              <a:rect l="0" t="0" r="0" b="0"/>
              <a:pathLst>
                <a:path w="528" h="260">
                  <a:moveTo>
                    <a:pt x="36" y="224"/>
                  </a:moveTo>
                  <a:lnTo>
                    <a:pt x="56" y="212"/>
                  </a:lnTo>
                  <a:lnTo>
                    <a:pt x="156" y="204"/>
                  </a:lnTo>
                  <a:lnTo>
                    <a:pt x="236" y="188"/>
                  </a:lnTo>
                  <a:lnTo>
                    <a:pt x="284" y="168"/>
                  </a:lnTo>
                  <a:lnTo>
                    <a:pt x="304" y="156"/>
                  </a:lnTo>
                  <a:lnTo>
                    <a:pt x="332" y="140"/>
                  </a:lnTo>
                  <a:lnTo>
                    <a:pt x="356" y="120"/>
                  </a:lnTo>
                  <a:lnTo>
                    <a:pt x="376" y="104"/>
                  </a:lnTo>
                  <a:lnTo>
                    <a:pt x="380" y="84"/>
                  </a:lnTo>
                  <a:lnTo>
                    <a:pt x="376" y="60"/>
                  </a:lnTo>
                  <a:lnTo>
                    <a:pt x="368" y="48"/>
                  </a:lnTo>
                  <a:lnTo>
                    <a:pt x="356" y="32"/>
                  </a:lnTo>
                  <a:lnTo>
                    <a:pt x="340" y="12"/>
                  </a:lnTo>
                  <a:lnTo>
                    <a:pt x="308" y="0"/>
                  </a:lnTo>
                  <a:lnTo>
                    <a:pt x="352" y="0"/>
                  </a:lnTo>
                  <a:lnTo>
                    <a:pt x="388" y="8"/>
                  </a:lnTo>
                  <a:lnTo>
                    <a:pt x="436" y="12"/>
                  </a:lnTo>
                  <a:lnTo>
                    <a:pt x="472" y="24"/>
                  </a:lnTo>
                  <a:lnTo>
                    <a:pt x="504" y="44"/>
                  </a:lnTo>
                  <a:lnTo>
                    <a:pt x="520" y="56"/>
                  </a:lnTo>
                  <a:lnTo>
                    <a:pt x="528" y="72"/>
                  </a:lnTo>
                  <a:lnTo>
                    <a:pt x="520" y="96"/>
                  </a:lnTo>
                  <a:lnTo>
                    <a:pt x="508" y="116"/>
                  </a:lnTo>
                  <a:lnTo>
                    <a:pt x="492" y="132"/>
                  </a:lnTo>
                  <a:lnTo>
                    <a:pt x="460" y="152"/>
                  </a:lnTo>
                  <a:lnTo>
                    <a:pt x="416" y="168"/>
                  </a:lnTo>
                  <a:lnTo>
                    <a:pt x="316" y="200"/>
                  </a:lnTo>
                  <a:lnTo>
                    <a:pt x="188" y="228"/>
                  </a:lnTo>
                  <a:lnTo>
                    <a:pt x="132" y="240"/>
                  </a:lnTo>
                  <a:lnTo>
                    <a:pt x="132" y="236"/>
                  </a:lnTo>
                  <a:lnTo>
                    <a:pt x="108" y="240"/>
                  </a:lnTo>
                  <a:lnTo>
                    <a:pt x="56" y="248"/>
                  </a:lnTo>
                  <a:lnTo>
                    <a:pt x="20" y="252"/>
                  </a:lnTo>
                  <a:lnTo>
                    <a:pt x="0" y="260"/>
                  </a:lnTo>
                  <a:lnTo>
                    <a:pt x="12" y="248"/>
                  </a:lnTo>
                  <a:lnTo>
                    <a:pt x="24" y="236"/>
                  </a:lnTo>
                  <a:lnTo>
                    <a:pt x="36" y="2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4288" y="544"/>
              <a:ext cx="104" cy="5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0"/>
                </a:cxn>
                <a:cxn ang="0">
                  <a:pos x="12" y="12"/>
                </a:cxn>
                <a:cxn ang="0">
                  <a:pos x="56" y="4"/>
                </a:cxn>
                <a:cxn ang="0">
                  <a:pos x="104" y="0"/>
                </a:cxn>
                <a:cxn ang="0">
                  <a:pos x="60" y="20"/>
                </a:cxn>
                <a:cxn ang="0">
                  <a:pos x="36" y="36"/>
                </a:cxn>
                <a:cxn ang="0">
                  <a:pos x="12" y="56"/>
                </a:cxn>
                <a:cxn ang="0">
                  <a:pos x="8" y="44"/>
                </a:cxn>
                <a:cxn ang="0">
                  <a:pos x="0" y="32"/>
                </a:cxn>
              </a:cxnLst>
              <a:rect l="0" t="0" r="0" b="0"/>
              <a:pathLst>
                <a:path w="104" h="56">
                  <a:moveTo>
                    <a:pt x="0" y="32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56" y="4"/>
                  </a:lnTo>
                  <a:lnTo>
                    <a:pt x="104" y="0"/>
                  </a:lnTo>
                  <a:lnTo>
                    <a:pt x="60" y="20"/>
                  </a:lnTo>
                  <a:lnTo>
                    <a:pt x="36" y="36"/>
                  </a:lnTo>
                  <a:lnTo>
                    <a:pt x="12" y="56"/>
                  </a:lnTo>
                  <a:lnTo>
                    <a:pt x="8" y="44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4300" y="276"/>
              <a:ext cx="577" cy="360"/>
            </a:xfrm>
            <a:custGeom>
              <a:avLst/>
              <a:gdLst/>
              <a:ahLst/>
              <a:cxnLst>
                <a:cxn ang="0">
                  <a:pos x="20" y="340"/>
                </a:cxn>
                <a:cxn ang="0">
                  <a:pos x="0" y="328"/>
                </a:cxn>
                <a:cxn ang="0">
                  <a:pos x="12" y="316"/>
                </a:cxn>
                <a:cxn ang="0">
                  <a:pos x="44" y="292"/>
                </a:cxn>
                <a:cxn ang="0">
                  <a:pos x="96" y="272"/>
                </a:cxn>
                <a:cxn ang="0">
                  <a:pos x="176" y="256"/>
                </a:cxn>
                <a:cxn ang="0">
                  <a:pos x="308" y="224"/>
                </a:cxn>
                <a:cxn ang="0">
                  <a:pos x="404" y="196"/>
                </a:cxn>
                <a:cxn ang="0">
                  <a:pos x="448" y="176"/>
                </a:cxn>
                <a:cxn ang="0">
                  <a:pos x="480" y="152"/>
                </a:cxn>
                <a:cxn ang="0">
                  <a:pos x="504" y="136"/>
                </a:cxn>
                <a:cxn ang="0">
                  <a:pos x="516" y="116"/>
                </a:cxn>
                <a:cxn ang="0">
                  <a:pos x="520" y="92"/>
                </a:cxn>
                <a:cxn ang="0">
                  <a:pos x="508" y="76"/>
                </a:cxn>
                <a:cxn ang="0">
                  <a:pos x="492" y="56"/>
                </a:cxn>
                <a:cxn ang="0">
                  <a:pos x="460" y="44"/>
                </a:cxn>
                <a:cxn ang="0">
                  <a:pos x="424" y="32"/>
                </a:cxn>
                <a:cxn ang="0">
                  <a:pos x="376" y="20"/>
                </a:cxn>
                <a:cxn ang="0">
                  <a:pos x="332" y="16"/>
                </a:cxn>
                <a:cxn ang="0">
                  <a:pos x="292" y="20"/>
                </a:cxn>
                <a:cxn ang="0">
                  <a:pos x="224" y="8"/>
                </a:cxn>
                <a:cxn ang="0">
                  <a:pos x="284" y="0"/>
                </a:cxn>
                <a:cxn ang="0">
                  <a:pos x="376" y="0"/>
                </a:cxn>
                <a:cxn ang="0">
                  <a:pos x="424" y="8"/>
                </a:cxn>
                <a:cxn ang="0">
                  <a:pos x="472" y="20"/>
                </a:cxn>
                <a:cxn ang="0">
                  <a:pos x="520" y="40"/>
                </a:cxn>
                <a:cxn ang="0">
                  <a:pos x="556" y="56"/>
                </a:cxn>
                <a:cxn ang="0">
                  <a:pos x="568" y="80"/>
                </a:cxn>
                <a:cxn ang="0">
                  <a:pos x="580" y="100"/>
                </a:cxn>
                <a:cxn ang="0">
                  <a:pos x="580" y="124"/>
                </a:cxn>
                <a:cxn ang="0">
                  <a:pos x="568" y="152"/>
                </a:cxn>
                <a:cxn ang="0">
                  <a:pos x="552" y="176"/>
                </a:cxn>
                <a:cxn ang="0">
                  <a:pos x="508" y="196"/>
                </a:cxn>
                <a:cxn ang="0">
                  <a:pos x="448" y="212"/>
                </a:cxn>
                <a:cxn ang="0">
                  <a:pos x="368" y="236"/>
                </a:cxn>
                <a:cxn ang="0">
                  <a:pos x="292" y="248"/>
                </a:cxn>
                <a:cxn ang="0">
                  <a:pos x="220" y="256"/>
                </a:cxn>
                <a:cxn ang="0">
                  <a:pos x="152" y="268"/>
                </a:cxn>
                <a:cxn ang="0">
                  <a:pos x="96" y="288"/>
                </a:cxn>
                <a:cxn ang="0">
                  <a:pos x="80" y="300"/>
                </a:cxn>
                <a:cxn ang="0">
                  <a:pos x="60" y="316"/>
                </a:cxn>
                <a:cxn ang="0">
                  <a:pos x="56" y="336"/>
                </a:cxn>
                <a:cxn ang="0">
                  <a:pos x="56" y="360"/>
                </a:cxn>
                <a:cxn ang="0">
                  <a:pos x="20" y="340"/>
                </a:cxn>
              </a:cxnLst>
              <a:rect l="0" t="0" r="0" b="0"/>
              <a:pathLst>
                <a:path w="580" h="360">
                  <a:moveTo>
                    <a:pt x="20" y="340"/>
                  </a:moveTo>
                  <a:lnTo>
                    <a:pt x="0" y="328"/>
                  </a:lnTo>
                  <a:lnTo>
                    <a:pt x="12" y="316"/>
                  </a:lnTo>
                  <a:lnTo>
                    <a:pt x="44" y="292"/>
                  </a:lnTo>
                  <a:lnTo>
                    <a:pt x="96" y="272"/>
                  </a:lnTo>
                  <a:lnTo>
                    <a:pt x="176" y="256"/>
                  </a:lnTo>
                  <a:lnTo>
                    <a:pt x="308" y="224"/>
                  </a:lnTo>
                  <a:lnTo>
                    <a:pt x="404" y="196"/>
                  </a:lnTo>
                  <a:lnTo>
                    <a:pt x="448" y="176"/>
                  </a:lnTo>
                  <a:lnTo>
                    <a:pt x="480" y="152"/>
                  </a:lnTo>
                  <a:lnTo>
                    <a:pt x="504" y="136"/>
                  </a:lnTo>
                  <a:lnTo>
                    <a:pt x="516" y="116"/>
                  </a:lnTo>
                  <a:lnTo>
                    <a:pt x="520" y="92"/>
                  </a:lnTo>
                  <a:lnTo>
                    <a:pt x="508" y="76"/>
                  </a:lnTo>
                  <a:lnTo>
                    <a:pt x="492" y="56"/>
                  </a:lnTo>
                  <a:lnTo>
                    <a:pt x="460" y="44"/>
                  </a:lnTo>
                  <a:lnTo>
                    <a:pt x="424" y="32"/>
                  </a:lnTo>
                  <a:lnTo>
                    <a:pt x="376" y="20"/>
                  </a:lnTo>
                  <a:lnTo>
                    <a:pt x="332" y="16"/>
                  </a:lnTo>
                  <a:lnTo>
                    <a:pt x="292" y="20"/>
                  </a:lnTo>
                  <a:lnTo>
                    <a:pt x="224" y="8"/>
                  </a:lnTo>
                  <a:lnTo>
                    <a:pt x="284" y="0"/>
                  </a:lnTo>
                  <a:lnTo>
                    <a:pt x="376" y="0"/>
                  </a:lnTo>
                  <a:lnTo>
                    <a:pt x="424" y="8"/>
                  </a:lnTo>
                  <a:lnTo>
                    <a:pt x="472" y="20"/>
                  </a:lnTo>
                  <a:lnTo>
                    <a:pt x="520" y="40"/>
                  </a:lnTo>
                  <a:lnTo>
                    <a:pt x="556" y="56"/>
                  </a:lnTo>
                  <a:lnTo>
                    <a:pt x="568" y="80"/>
                  </a:lnTo>
                  <a:lnTo>
                    <a:pt x="580" y="100"/>
                  </a:lnTo>
                  <a:lnTo>
                    <a:pt x="580" y="124"/>
                  </a:lnTo>
                  <a:lnTo>
                    <a:pt x="568" y="152"/>
                  </a:lnTo>
                  <a:lnTo>
                    <a:pt x="552" y="176"/>
                  </a:lnTo>
                  <a:lnTo>
                    <a:pt x="508" y="196"/>
                  </a:lnTo>
                  <a:lnTo>
                    <a:pt x="448" y="212"/>
                  </a:lnTo>
                  <a:lnTo>
                    <a:pt x="368" y="236"/>
                  </a:lnTo>
                  <a:lnTo>
                    <a:pt x="292" y="248"/>
                  </a:lnTo>
                  <a:lnTo>
                    <a:pt x="220" y="256"/>
                  </a:lnTo>
                  <a:lnTo>
                    <a:pt x="152" y="268"/>
                  </a:lnTo>
                  <a:lnTo>
                    <a:pt x="96" y="288"/>
                  </a:lnTo>
                  <a:lnTo>
                    <a:pt x="80" y="300"/>
                  </a:lnTo>
                  <a:lnTo>
                    <a:pt x="60" y="316"/>
                  </a:lnTo>
                  <a:lnTo>
                    <a:pt x="56" y="336"/>
                  </a:lnTo>
                  <a:lnTo>
                    <a:pt x="56" y="360"/>
                  </a:lnTo>
                  <a:lnTo>
                    <a:pt x="20" y="3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4360" y="292"/>
              <a:ext cx="613" cy="36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20"/>
                </a:cxn>
                <a:cxn ang="0">
                  <a:pos x="8" y="300"/>
                </a:cxn>
                <a:cxn ang="0">
                  <a:pos x="20" y="288"/>
                </a:cxn>
                <a:cxn ang="0">
                  <a:pos x="44" y="276"/>
                </a:cxn>
                <a:cxn ang="0">
                  <a:pos x="92" y="256"/>
                </a:cxn>
                <a:cxn ang="0">
                  <a:pos x="160" y="244"/>
                </a:cxn>
                <a:cxn ang="0">
                  <a:pos x="232" y="240"/>
                </a:cxn>
                <a:cxn ang="0">
                  <a:pos x="308" y="220"/>
                </a:cxn>
                <a:cxn ang="0">
                  <a:pos x="396" y="204"/>
                </a:cxn>
                <a:cxn ang="0">
                  <a:pos x="448" y="184"/>
                </a:cxn>
                <a:cxn ang="0">
                  <a:pos x="492" y="160"/>
                </a:cxn>
                <a:cxn ang="0">
                  <a:pos x="516" y="136"/>
                </a:cxn>
                <a:cxn ang="0">
                  <a:pos x="528" y="112"/>
                </a:cxn>
                <a:cxn ang="0">
                  <a:pos x="528" y="84"/>
                </a:cxn>
                <a:cxn ang="0">
                  <a:pos x="516" y="60"/>
                </a:cxn>
                <a:cxn ang="0">
                  <a:pos x="496" y="40"/>
                </a:cxn>
                <a:cxn ang="0">
                  <a:pos x="460" y="16"/>
                </a:cxn>
                <a:cxn ang="0">
                  <a:pos x="412" y="0"/>
                </a:cxn>
                <a:cxn ang="0">
                  <a:pos x="484" y="4"/>
                </a:cxn>
                <a:cxn ang="0">
                  <a:pos x="528" y="12"/>
                </a:cxn>
                <a:cxn ang="0">
                  <a:pos x="564" y="28"/>
                </a:cxn>
                <a:cxn ang="0">
                  <a:pos x="600" y="48"/>
                </a:cxn>
                <a:cxn ang="0">
                  <a:pos x="612" y="60"/>
                </a:cxn>
                <a:cxn ang="0">
                  <a:pos x="612" y="72"/>
                </a:cxn>
                <a:cxn ang="0">
                  <a:pos x="612" y="84"/>
                </a:cxn>
                <a:cxn ang="0">
                  <a:pos x="604" y="100"/>
                </a:cxn>
                <a:cxn ang="0">
                  <a:pos x="580" y="124"/>
                </a:cxn>
                <a:cxn ang="0">
                  <a:pos x="544" y="148"/>
                </a:cxn>
                <a:cxn ang="0">
                  <a:pos x="508" y="168"/>
                </a:cxn>
                <a:cxn ang="0">
                  <a:pos x="460" y="184"/>
                </a:cxn>
                <a:cxn ang="0">
                  <a:pos x="352" y="220"/>
                </a:cxn>
                <a:cxn ang="0">
                  <a:pos x="212" y="252"/>
                </a:cxn>
                <a:cxn ang="0">
                  <a:pos x="124" y="272"/>
                </a:cxn>
                <a:cxn ang="0">
                  <a:pos x="68" y="288"/>
                </a:cxn>
                <a:cxn ang="0">
                  <a:pos x="44" y="308"/>
                </a:cxn>
                <a:cxn ang="0">
                  <a:pos x="36" y="312"/>
                </a:cxn>
                <a:cxn ang="0">
                  <a:pos x="32" y="320"/>
                </a:cxn>
                <a:cxn ang="0">
                  <a:pos x="32" y="332"/>
                </a:cxn>
                <a:cxn ang="0">
                  <a:pos x="36" y="348"/>
                </a:cxn>
                <a:cxn ang="0">
                  <a:pos x="48" y="360"/>
                </a:cxn>
                <a:cxn ang="0">
                  <a:pos x="0" y="344"/>
                </a:cxn>
              </a:cxnLst>
              <a:rect l="0" t="0" r="0" b="0"/>
              <a:pathLst>
                <a:path w="612" h="360">
                  <a:moveTo>
                    <a:pt x="0" y="344"/>
                  </a:moveTo>
                  <a:lnTo>
                    <a:pt x="0" y="320"/>
                  </a:lnTo>
                  <a:lnTo>
                    <a:pt x="8" y="300"/>
                  </a:lnTo>
                  <a:lnTo>
                    <a:pt x="20" y="288"/>
                  </a:lnTo>
                  <a:lnTo>
                    <a:pt x="44" y="276"/>
                  </a:lnTo>
                  <a:lnTo>
                    <a:pt x="92" y="256"/>
                  </a:lnTo>
                  <a:lnTo>
                    <a:pt x="160" y="244"/>
                  </a:lnTo>
                  <a:lnTo>
                    <a:pt x="232" y="240"/>
                  </a:lnTo>
                  <a:lnTo>
                    <a:pt x="308" y="220"/>
                  </a:lnTo>
                  <a:lnTo>
                    <a:pt x="396" y="204"/>
                  </a:lnTo>
                  <a:lnTo>
                    <a:pt x="448" y="184"/>
                  </a:lnTo>
                  <a:lnTo>
                    <a:pt x="492" y="160"/>
                  </a:lnTo>
                  <a:lnTo>
                    <a:pt x="516" y="136"/>
                  </a:lnTo>
                  <a:lnTo>
                    <a:pt x="528" y="112"/>
                  </a:lnTo>
                  <a:lnTo>
                    <a:pt x="528" y="84"/>
                  </a:lnTo>
                  <a:lnTo>
                    <a:pt x="516" y="60"/>
                  </a:lnTo>
                  <a:lnTo>
                    <a:pt x="496" y="40"/>
                  </a:lnTo>
                  <a:lnTo>
                    <a:pt x="460" y="16"/>
                  </a:lnTo>
                  <a:lnTo>
                    <a:pt x="412" y="0"/>
                  </a:lnTo>
                  <a:lnTo>
                    <a:pt x="484" y="4"/>
                  </a:lnTo>
                  <a:lnTo>
                    <a:pt x="528" y="12"/>
                  </a:lnTo>
                  <a:lnTo>
                    <a:pt x="564" y="28"/>
                  </a:lnTo>
                  <a:lnTo>
                    <a:pt x="600" y="48"/>
                  </a:lnTo>
                  <a:lnTo>
                    <a:pt x="612" y="60"/>
                  </a:lnTo>
                  <a:lnTo>
                    <a:pt x="612" y="72"/>
                  </a:lnTo>
                  <a:lnTo>
                    <a:pt x="612" y="84"/>
                  </a:lnTo>
                  <a:lnTo>
                    <a:pt x="604" y="100"/>
                  </a:lnTo>
                  <a:lnTo>
                    <a:pt x="580" y="124"/>
                  </a:lnTo>
                  <a:lnTo>
                    <a:pt x="544" y="148"/>
                  </a:lnTo>
                  <a:lnTo>
                    <a:pt x="508" y="168"/>
                  </a:lnTo>
                  <a:lnTo>
                    <a:pt x="460" y="184"/>
                  </a:lnTo>
                  <a:lnTo>
                    <a:pt x="352" y="220"/>
                  </a:lnTo>
                  <a:lnTo>
                    <a:pt x="212" y="252"/>
                  </a:lnTo>
                  <a:lnTo>
                    <a:pt x="124" y="272"/>
                  </a:lnTo>
                  <a:lnTo>
                    <a:pt x="68" y="288"/>
                  </a:lnTo>
                  <a:lnTo>
                    <a:pt x="44" y="308"/>
                  </a:lnTo>
                  <a:lnTo>
                    <a:pt x="36" y="312"/>
                  </a:lnTo>
                  <a:lnTo>
                    <a:pt x="32" y="320"/>
                  </a:lnTo>
                  <a:lnTo>
                    <a:pt x="32" y="332"/>
                  </a:lnTo>
                  <a:lnTo>
                    <a:pt x="36" y="348"/>
                  </a:lnTo>
                  <a:lnTo>
                    <a:pt x="48" y="360"/>
                  </a:lnTo>
                  <a:lnTo>
                    <a:pt x="0" y="3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4392" y="295"/>
              <a:ext cx="640" cy="389"/>
            </a:xfrm>
            <a:custGeom>
              <a:avLst/>
              <a:gdLst/>
              <a:ahLst/>
              <a:cxnLst>
                <a:cxn ang="0">
                  <a:pos x="28" y="364"/>
                </a:cxn>
                <a:cxn ang="0">
                  <a:pos x="16" y="352"/>
                </a:cxn>
                <a:cxn ang="0">
                  <a:pos x="4" y="340"/>
                </a:cxn>
                <a:cxn ang="0">
                  <a:pos x="0" y="328"/>
                </a:cxn>
                <a:cxn ang="0">
                  <a:pos x="4" y="308"/>
                </a:cxn>
                <a:cxn ang="0">
                  <a:pos x="12" y="304"/>
                </a:cxn>
                <a:cxn ang="0">
                  <a:pos x="40" y="292"/>
                </a:cxn>
                <a:cxn ang="0">
                  <a:pos x="92" y="272"/>
                </a:cxn>
                <a:cxn ang="0">
                  <a:pos x="180" y="252"/>
                </a:cxn>
                <a:cxn ang="0">
                  <a:pos x="320" y="216"/>
                </a:cxn>
                <a:cxn ang="0">
                  <a:pos x="428" y="188"/>
                </a:cxn>
                <a:cxn ang="0">
                  <a:pos x="476" y="168"/>
                </a:cxn>
                <a:cxn ang="0">
                  <a:pos x="520" y="144"/>
                </a:cxn>
                <a:cxn ang="0">
                  <a:pos x="556" y="120"/>
                </a:cxn>
                <a:cxn ang="0">
                  <a:pos x="572" y="96"/>
                </a:cxn>
                <a:cxn ang="0">
                  <a:pos x="584" y="84"/>
                </a:cxn>
                <a:cxn ang="0">
                  <a:pos x="584" y="68"/>
                </a:cxn>
                <a:cxn ang="0">
                  <a:pos x="580" y="56"/>
                </a:cxn>
                <a:cxn ang="0">
                  <a:pos x="572" y="44"/>
                </a:cxn>
                <a:cxn ang="0">
                  <a:pos x="532" y="20"/>
                </a:cxn>
                <a:cxn ang="0">
                  <a:pos x="520" y="12"/>
                </a:cxn>
                <a:cxn ang="0">
                  <a:pos x="476" y="0"/>
                </a:cxn>
                <a:cxn ang="0">
                  <a:pos x="524" y="8"/>
                </a:cxn>
                <a:cxn ang="0">
                  <a:pos x="572" y="24"/>
                </a:cxn>
                <a:cxn ang="0">
                  <a:pos x="612" y="56"/>
                </a:cxn>
                <a:cxn ang="0">
                  <a:pos x="628" y="72"/>
                </a:cxn>
                <a:cxn ang="0">
                  <a:pos x="640" y="92"/>
                </a:cxn>
                <a:cxn ang="0">
                  <a:pos x="640" y="96"/>
                </a:cxn>
                <a:cxn ang="0">
                  <a:pos x="636" y="116"/>
                </a:cxn>
                <a:cxn ang="0">
                  <a:pos x="616" y="132"/>
                </a:cxn>
                <a:cxn ang="0">
                  <a:pos x="572" y="156"/>
                </a:cxn>
                <a:cxn ang="0">
                  <a:pos x="532" y="176"/>
                </a:cxn>
                <a:cxn ang="0">
                  <a:pos x="488" y="188"/>
                </a:cxn>
                <a:cxn ang="0">
                  <a:pos x="448" y="200"/>
                </a:cxn>
                <a:cxn ang="0">
                  <a:pos x="416" y="204"/>
                </a:cxn>
                <a:cxn ang="0">
                  <a:pos x="352" y="228"/>
                </a:cxn>
                <a:cxn ang="0">
                  <a:pos x="276" y="248"/>
                </a:cxn>
                <a:cxn ang="0">
                  <a:pos x="216" y="260"/>
                </a:cxn>
                <a:cxn ang="0">
                  <a:pos x="188" y="272"/>
                </a:cxn>
                <a:cxn ang="0">
                  <a:pos x="140" y="292"/>
                </a:cxn>
                <a:cxn ang="0">
                  <a:pos x="128" y="304"/>
                </a:cxn>
                <a:cxn ang="0">
                  <a:pos x="120" y="320"/>
                </a:cxn>
                <a:cxn ang="0">
                  <a:pos x="116" y="340"/>
                </a:cxn>
                <a:cxn ang="0">
                  <a:pos x="116" y="356"/>
                </a:cxn>
                <a:cxn ang="0">
                  <a:pos x="128" y="388"/>
                </a:cxn>
                <a:cxn ang="0">
                  <a:pos x="28" y="364"/>
                </a:cxn>
              </a:cxnLst>
              <a:rect l="0" t="0" r="0" b="0"/>
              <a:pathLst>
                <a:path w="640" h="388">
                  <a:moveTo>
                    <a:pt x="28" y="364"/>
                  </a:moveTo>
                  <a:lnTo>
                    <a:pt x="16" y="352"/>
                  </a:lnTo>
                  <a:lnTo>
                    <a:pt x="4" y="340"/>
                  </a:lnTo>
                  <a:lnTo>
                    <a:pt x="0" y="328"/>
                  </a:lnTo>
                  <a:lnTo>
                    <a:pt x="4" y="308"/>
                  </a:lnTo>
                  <a:lnTo>
                    <a:pt x="12" y="304"/>
                  </a:lnTo>
                  <a:lnTo>
                    <a:pt x="40" y="292"/>
                  </a:lnTo>
                  <a:lnTo>
                    <a:pt x="92" y="272"/>
                  </a:lnTo>
                  <a:lnTo>
                    <a:pt x="180" y="252"/>
                  </a:lnTo>
                  <a:lnTo>
                    <a:pt x="320" y="216"/>
                  </a:lnTo>
                  <a:lnTo>
                    <a:pt x="428" y="188"/>
                  </a:lnTo>
                  <a:lnTo>
                    <a:pt x="476" y="168"/>
                  </a:lnTo>
                  <a:lnTo>
                    <a:pt x="520" y="144"/>
                  </a:lnTo>
                  <a:lnTo>
                    <a:pt x="556" y="120"/>
                  </a:lnTo>
                  <a:lnTo>
                    <a:pt x="572" y="96"/>
                  </a:lnTo>
                  <a:lnTo>
                    <a:pt x="584" y="84"/>
                  </a:lnTo>
                  <a:lnTo>
                    <a:pt x="584" y="68"/>
                  </a:lnTo>
                  <a:lnTo>
                    <a:pt x="580" y="56"/>
                  </a:lnTo>
                  <a:lnTo>
                    <a:pt x="572" y="44"/>
                  </a:lnTo>
                  <a:lnTo>
                    <a:pt x="532" y="20"/>
                  </a:lnTo>
                  <a:lnTo>
                    <a:pt x="520" y="12"/>
                  </a:lnTo>
                  <a:lnTo>
                    <a:pt x="476" y="0"/>
                  </a:lnTo>
                  <a:lnTo>
                    <a:pt x="524" y="8"/>
                  </a:lnTo>
                  <a:lnTo>
                    <a:pt x="572" y="24"/>
                  </a:lnTo>
                  <a:lnTo>
                    <a:pt x="612" y="56"/>
                  </a:lnTo>
                  <a:lnTo>
                    <a:pt x="628" y="72"/>
                  </a:lnTo>
                  <a:lnTo>
                    <a:pt x="640" y="92"/>
                  </a:lnTo>
                  <a:lnTo>
                    <a:pt x="640" y="96"/>
                  </a:lnTo>
                  <a:lnTo>
                    <a:pt x="636" y="116"/>
                  </a:lnTo>
                  <a:lnTo>
                    <a:pt x="616" y="132"/>
                  </a:lnTo>
                  <a:lnTo>
                    <a:pt x="572" y="156"/>
                  </a:lnTo>
                  <a:lnTo>
                    <a:pt x="532" y="176"/>
                  </a:lnTo>
                  <a:lnTo>
                    <a:pt x="488" y="188"/>
                  </a:lnTo>
                  <a:lnTo>
                    <a:pt x="448" y="200"/>
                  </a:lnTo>
                  <a:lnTo>
                    <a:pt x="416" y="204"/>
                  </a:lnTo>
                  <a:lnTo>
                    <a:pt x="352" y="228"/>
                  </a:lnTo>
                  <a:lnTo>
                    <a:pt x="276" y="248"/>
                  </a:lnTo>
                  <a:lnTo>
                    <a:pt x="216" y="260"/>
                  </a:lnTo>
                  <a:lnTo>
                    <a:pt x="188" y="272"/>
                  </a:lnTo>
                  <a:lnTo>
                    <a:pt x="140" y="292"/>
                  </a:lnTo>
                  <a:lnTo>
                    <a:pt x="128" y="304"/>
                  </a:lnTo>
                  <a:lnTo>
                    <a:pt x="120" y="320"/>
                  </a:lnTo>
                  <a:lnTo>
                    <a:pt x="116" y="340"/>
                  </a:lnTo>
                  <a:lnTo>
                    <a:pt x="116" y="356"/>
                  </a:lnTo>
                  <a:lnTo>
                    <a:pt x="128" y="388"/>
                  </a:lnTo>
                  <a:lnTo>
                    <a:pt x="28" y="3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4512" y="548"/>
              <a:ext cx="140" cy="148"/>
            </a:xfrm>
            <a:custGeom>
              <a:avLst/>
              <a:gdLst/>
              <a:ahLst/>
              <a:cxnLst>
                <a:cxn ang="0">
                  <a:pos x="12" y="136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0" y="68"/>
                </a:cxn>
                <a:cxn ang="0">
                  <a:pos x="12" y="56"/>
                </a:cxn>
                <a:cxn ang="0">
                  <a:pos x="24" y="44"/>
                </a:cxn>
                <a:cxn ang="0">
                  <a:pos x="68" y="28"/>
                </a:cxn>
                <a:cxn ang="0">
                  <a:pos x="92" y="16"/>
                </a:cxn>
                <a:cxn ang="0">
                  <a:pos x="140" y="0"/>
                </a:cxn>
                <a:cxn ang="0">
                  <a:pos x="132" y="8"/>
                </a:cxn>
                <a:cxn ang="0">
                  <a:pos x="104" y="20"/>
                </a:cxn>
                <a:cxn ang="0">
                  <a:pos x="80" y="40"/>
                </a:cxn>
                <a:cxn ang="0">
                  <a:pos x="60" y="56"/>
                </a:cxn>
                <a:cxn ang="0">
                  <a:pos x="56" y="76"/>
                </a:cxn>
                <a:cxn ang="0">
                  <a:pos x="56" y="100"/>
                </a:cxn>
                <a:cxn ang="0">
                  <a:pos x="68" y="116"/>
                </a:cxn>
                <a:cxn ang="0">
                  <a:pos x="84" y="148"/>
                </a:cxn>
                <a:cxn ang="0">
                  <a:pos x="12" y="136"/>
                </a:cxn>
              </a:cxnLst>
              <a:rect l="0" t="0" r="0" b="0"/>
              <a:pathLst>
                <a:path w="140" h="148">
                  <a:moveTo>
                    <a:pt x="12" y="136"/>
                  </a:moveTo>
                  <a:lnTo>
                    <a:pt x="0" y="112"/>
                  </a:lnTo>
                  <a:lnTo>
                    <a:pt x="0" y="92"/>
                  </a:lnTo>
                  <a:lnTo>
                    <a:pt x="0" y="68"/>
                  </a:lnTo>
                  <a:lnTo>
                    <a:pt x="12" y="56"/>
                  </a:lnTo>
                  <a:lnTo>
                    <a:pt x="24" y="44"/>
                  </a:lnTo>
                  <a:lnTo>
                    <a:pt x="68" y="28"/>
                  </a:lnTo>
                  <a:lnTo>
                    <a:pt x="92" y="16"/>
                  </a:lnTo>
                  <a:lnTo>
                    <a:pt x="140" y="0"/>
                  </a:lnTo>
                  <a:lnTo>
                    <a:pt x="132" y="8"/>
                  </a:lnTo>
                  <a:lnTo>
                    <a:pt x="104" y="20"/>
                  </a:lnTo>
                  <a:lnTo>
                    <a:pt x="80" y="40"/>
                  </a:lnTo>
                  <a:lnTo>
                    <a:pt x="60" y="56"/>
                  </a:lnTo>
                  <a:lnTo>
                    <a:pt x="56" y="76"/>
                  </a:lnTo>
                  <a:lnTo>
                    <a:pt x="56" y="100"/>
                  </a:lnTo>
                  <a:lnTo>
                    <a:pt x="68" y="116"/>
                  </a:lnTo>
                  <a:lnTo>
                    <a:pt x="84" y="148"/>
                  </a:lnTo>
                  <a:lnTo>
                    <a:pt x="12" y="1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4572" y="536"/>
              <a:ext cx="145" cy="164"/>
            </a:xfrm>
            <a:custGeom>
              <a:avLst/>
              <a:gdLst/>
              <a:ahLst/>
              <a:cxnLst>
                <a:cxn ang="0">
                  <a:pos x="72" y="164"/>
                </a:cxn>
                <a:cxn ang="0">
                  <a:pos x="36" y="160"/>
                </a:cxn>
                <a:cxn ang="0">
                  <a:pos x="12" y="136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8" y="68"/>
                </a:cxn>
                <a:cxn ang="0">
                  <a:pos x="20" y="52"/>
                </a:cxn>
                <a:cxn ang="0">
                  <a:pos x="44" y="40"/>
                </a:cxn>
                <a:cxn ang="0">
                  <a:pos x="72" y="28"/>
                </a:cxn>
                <a:cxn ang="0">
                  <a:pos x="96" y="12"/>
                </a:cxn>
                <a:cxn ang="0">
                  <a:pos x="144" y="0"/>
                </a:cxn>
                <a:cxn ang="0">
                  <a:pos x="104" y="28"/>
                </a:cxn>
                <a:cxn ang="0">
                  <a:pos x="68" y="56"/>
                </a:cxn>
                <a:cxn ang="0">
                  <a:pos x="56" y="68"/>
                </a:cxn>
                <a:cxn ang="0">
                  <a:pos x="48" y="88"/>
                </a:cxn>
                <a:cxn ang="0">
                  <a:pos x="48" y="104"/>
                </a:cxn>
                <a:cxn ang="0">
                  <a:pos x="56" y="136"/>
                </a:cxn>
                <a:cxn ang="0">
                  <a:pos x="84" y="164"/>
                </a:cxn>
                <a:cxn ang="0">
                  <a:pos x="72" y="164"/>
                </a:cxn>
              </a:cxnLst>
              <a:rect l="0" t="0" r="0" b="0"/>
              <a:pathLst>
                <a:path w="144" h="164">
                  <a:moveTo>
                    <a:pt x="72" y="164"/>
                  </a:moveTo>
                  <a:lnTo>
                    <a:pt x="36" y="160"/>
                  </a:lnTo>
                  <a:lnTo>
                    <a:pt x="12" y="136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8" y="68"/>
                  </a:lnTo>
                  <a:lnTo>
                    <a:pt x="20" y="52"/>
                  </a:lnTo>
                  <a:lnTo>
                    <a:pt x="44" y="40"/>
                  </a:lnTo>
                  <a:lnTo>
                    <a:pt x="72" y="28"/>
                  </a:lnTo>
                  <a:lnTo>
                    <a:pt x="96" y="12"/>
                  </a:lnTo>
                  <a:lnTo>
                    <a:pt x="144" y="0"/>
                  </a:lnTo>
                  <a:lnTo>
                    <a:pt x="104" y="28"/>
                  </a:lnTo>
                  <a:lnTo>
                    <a:pt x="68" y="56"/>
                  </a:lnTo>
                  <a:lnTo>
                    <a:pt x="56" y="68"/>
                  </a:lnTo>
                  <a:lnTo>
                    <a:pt x="48" y="88"/>
                  </a:lnTo>
                  <a:lnTo>
                    <a:pt x="48" y="104"/>
                  </a:lnTo>
                  <a:lnTo>
                    <a:pt x="56" y="136"/>
                  </a:lnTo>
                  <a:lnTo>
                    <a:pt x="84" y="164"/>
                  </a:lnTo>
                  <a:lnTo>
                    <a:pt x="72" y="1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4620" y="500"/>
              <a:ext cx="212" cy="200"/>
            </a:xfrm>
            <a:custGeom>
              <a:avLst/>
              <a:gdLst/>
              <a:ahLst/>
              <a:cxnLst>
                <a:cxn ang="0">
                  <a:pos x="44" y="200"/>
                </a:cxn>
                <a:cxn ang="0">
                  <a:pos x="12" y="172"/>
                </a:cxn>
                <a:cxn ang="0">
                  <a:pos x="8" y="152"/>
                </a:cxn>
                <a:cxn ang="0">
                  <a:pos x="0" y="140"/>
                </a:cxn>
                <a:cxn ang="0">
                  <a:pos x="8" y="124"/>
                </a:cxn>
                <a:cxn ang="0">
                  <a:pos x="12" y="104"/>
                </a:cxn>
                <a:cxn ang="0">
                  <a:pos x="24" y="92"/>
                </a:cxn>
                <a:cxn ang="0">
                  <a:pos x="68" y="56"/>
                </a:cxn>
                <a:cxn ang="0">
                  <a:pos x="124" y="24"/>
                </a:cxn>
                <a:cxn ang="0">
                  <a:pos x="184" y="8"/>
                </a:cxn>
                <a:cxn ang="0">
                  <a:pos x="212" y="0"/>
                </a:cxn>
                <a:cxn ang="0">
                  <a:pos x="136" y="32"/>
                </a:cxn>
                <a:cxn ang="0">
                  <a:pos x="92" y="56"/>
                </a:cxn>
                <a:cxn ang="0">
                  <a:pos x="68" y="80"/>
                </a:cxn>
                <a:cxn ang="0">
                  <a:pos x="60" y="88"/>
                </a:cxn>
                <a:cxn ang="0">
                  <a:pos x="48" y="112"/>
                </a:cxn>
                <a:cxn ang="0">
                  <a:pos x="48" y="136"/>
                </a:cxn>
                <a:cxn ang="0">
                  <a:pos x="60" y="160"/>
                </a:cxn>
                <a:cxn ang="0">
                  <a:pos x="80" y="176"/>
                </a:cxn>
                <a:cxn ang="0">
                  <a:pos x="104" y="200"/>
                </a:cxn>
                <a:cxn ang="0">
                  <a:pos x="44" y="200"/>
                </a:cxn>
              </a:cxnLst>
              <a:rect l="0" t="0" r="0" b="0"/>
              <a:pathLst>
                <a:path w="212" h="200">
                  <a:moveTo>
                    <a:pt x="44" y="200"/>
                  </a:moveTo>
                  <a:lnTo>
                    <a:pt x="12" y="172"/>
                  </a:lnTo>
                  <a:lnTo>
                    <a:pt x="8" y="152"/>
                  </a:lnTo>
                  <a:lnTo>
                    <a:pt x="0" y="140"/>
                  </a:lnTo>
                  <a:lnTo>
                    <a:pt x="8" y="124"/>
                  </a:lnTo>
                  <a:lnTo>
                    <a:pt x="12" y="104"/>
                  </a:lnTo>
                  <a:lnTo>
                    <a:pt x="24" y="92"/>
                  </a:lnTo>
                  <a:lnTo>
                    <a:pt x="68" y="56"/>
                  </a:lnTo>
                  <a:lnTo>
                    <a:pt x="124" y="24"/>
                  </a:lnTo>
                  <a:lnTo>
                    <a:pt x="184" y="8"/>
                  </a:lnTo>
                  <a:lnTo>
                    <a:pt x="212" y="0"/>
                  </a:lnTo>
                  <a:lnTo>
                    <a:pt x="136" y="32"/>
                  </a:lnTo>
                  <a:lnTo>
                    <a:pt x="92" y="56"/>
                  </a:lnTo>
                  <a:lnTo>
                    <a:pt x="68" y="80"/>
                  </a:lnTo>
                  <a:lnTo>
                    <a:pt x="60" y="88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0" y="160"/>
                  </a:lnTo>
                  <a:lnTo>
                    <a:pt x="80" y="176"/>
                  </a:lnTo>
                  <a:lnTo>
                    <a:pt x="104" y="200"/>
                  </a:lnTo>
                  <a:lnTo>
                    <a:pt x="44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4796" y="712"/>
              <a:ext cx="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0" b="0"/>
              <a:pathLst>
                <a:path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4668" y="156"/>
              <a:ext cx="433" cy="556"/>
            </a:xfrm>
            <a:custGeom>
              <a:avLst/>
              <a:gdLst/>
              <a:ahLst/>
              <a:cxnLst>
                <a:cxn ang="0">
                  <a:pos x="424" y="212"/>
                </a:cxn>
                <a:cxn ang="0">
                  <a:pos x="432" y="244"/>
                </a:cxn>
                <a:cxn ang="0">
                  <a:pos x="408" y="280"/>
                </a:cxn>
                <a:cxn ang="0">
                  <a:pos x="348" y="304"/>
                </a:cxn>
                <a:cxn ang="0">
                  <a:pos x="172" y="352"/>
                </a:cxn>
                <a:cxn ang="0">
                  <a:pos x="80" y="400"/>
                </a:cxn>
                <a:cxn ang="0">
                  <a:pos x="44" y="444"/>
                </a:cxn>
                <a:cxn ang="0">
                  <a:pos x="48" y="496"/>
                </a:cxn>
                <a:cxn ang="0">
                  <a:pos x="92" y="540"/>
                </a:cxn>
                <a:cxn ang="0">
                  <a:pos x="100" y="544"/>
                </a:cxn>
                <a:cxn ang="0">
                  <a:pos x="64" y="544"/>
                </a:cxn>
                <a:cxn ang="0">
                  <a:pos x="20" y="504"/>
                </a:cxn>
                <a:cxn ang="0">
                  <a:pos x="8" y="456"/>
                </a:cxn>
                <a:cxn ang="0">
                  <a:pos x="24" y="424"/>
                </a:cxn>
                <a:cxn ang="0">
                  <a:pos x="100" y="376"/>
                </a:cxn>
                <a:cxn ang="0">
                  <a:pos x="188" y="340"/>
                </a:cxn>
                <a:cxn ang="0">
                  <a:pos x="296" y="296"/>
                </a:cxn>
                <a:cxn ang="0">
                  <a:pos x="360" y="256"/>
                </a:cxn>
                <a:cxn ang="0">
                  <a:pos x="364" y="232"/>
                </a:cxn>
                <a:cxn ang="0">
                  <a:pos x="324" y="176"/>
                </a:cxn>
                <a:cxn ang="0">
                  <a:pos x="248" y="148"/>
                </a:cxn>
                <a:cxn ang="0">
                  <a:pos x="152" y="128"/>
                </a:cxn>
                <a:cxn ang="0">
                  <a:pos x="44" y="96"/>
                </a:cxn>
                <a:cxn ang="0">
                  <a:pos x="8" y="80"/>
                </a:cxn>
                <a:cxn ang="0">
                  <a:pos x="0" y="56"/>
                </a:cxn>
                <a:cxn ang="0">
                  <a:pos x="32" y="24"/>
                </a:cxn>
                <a:cxn ang="0">
                  <a:pos x="92" y="8"/>
                </a:cxn>
                <a:cxn ang="0">
                  <a:pos x="196" y="0"/>
                </a:cxn>
                <a:cxn ang="0">
                  <a:pos x="148" y="20"/>
                </a:cxn>
                <a:cxn ang="0">
                  <a:pos x="124" y="44"/>
                </a:cxn>
                <a:cxn ang="0">
                  <a:pos x="124" y="72"/>
                </a:cxn>
                <a:cxn ang="0">
                  <a:pos x="164" y="104"/>
                </a:cxn>
                <a:cxn ang="0">
                  <a:pos x="224" y="120"/>
                </a:cxn>
                <a:cxn ang="0">
                  <a:pos x="336" y="120"/>
                </a:cxn>
                <a:cxn ang="0">
                  <a:pos x="336" y="140"/>
                </a:cxn>
                <a:cxn ang="0">
                  <a:pos x="340" y="164"/>
                </a:cxn>
                <a:cxn ang="0">
                  <a:pos x="412" y="196"/>
                </a:cxn>
              </a:cxnLst>
              <a:rect l="0" t="0" r="0" b="0"/>
              <a:pathLst>
                <a:path w="432" h="556">
                  <a:moveTo>
                    <a:pt x="412" y="196"/>
                  </a:moveTo>
                  <a:lnTo>
                    <a:pt x="424" y="212"/>
                  </a:lnTo>
                  <a:lnTo>
                    <a:pt x="432" y="224"/>
                  </a:lnTo>
                  <a:lnTo>
                    <a:pt x="432" y="244"/>
                  </a:lnTo>
                  <a:lnTo>
                    <a:pt x="424" y="260"/>
                  </a:lnTo>
                  <a:lnTo>
                    <a:pt x="408" y="280"/>
                  </a:lnTo>
                  <a:lnTo>
                    <a:pt x="384" y="292"/>
                  </a:lnTo>
                  <a:lnTo>
                    <a:pt x="348" y="304"/>
                  </a:lnTo>
                  <a:lnTo>
                    <a:pt x="224" y="332"/>
                  </a:lnTo>
                  <a:lnTo>
                    <a:pt x="172" y="352"/>
                  </a:lnTo>
                  <a:lnTo>
                    <a:pt x="124" y="368"/>
                  </a:lnTo>
                  <a:lnTo>
                    <a:pt x="80" y="400"/>
                  </a:lnTo>
                  <a:lnTo>
                    <a:pt x="56" y="420"/>
                  </a:lnTo>
                  <a:lnTo>
                    <a:pt x="44" y="444"/>
                  </a:lnTo>
                  <a:lnTo>
                    <a:pt x="44" y="472"/>
                  </a:lnTo>
                  <a:lnTo>
                    <a:pt x="48" y="496"/>
                  </a:lnTo>
                  <a:lnTo>
                    <a:pt x="68" y="520"/>
                  </a:lnTo>
                  <a:lnTo>
                    <a:pt x="92" y="540"/>
                  </a:lnTo>
                  <a:lnTo>
                    <a:pt x="128" y="556"/>
                  </a:lnTo>
                  <a:lnTo>
                    <a:pt x="100" y="544"/>
                  </a:lnTo>
                  <a:lnTo>
                    <a:pt x="64" y="544"/>
                  </a:lnTo>
                  <a:lnTo>
                    <a:pt x="64" y="544"/>
                  </a:lnTo>
                  <a:lnTo>
                    <a:pt x="36" y="528"/>
                  </a:lnTo>
                  <a:lnTo>
                    <a:pt x="20" y="504"/>
                  </a:lnTo>
                  <a:lnTo>
                    <a:pt x="8" y="472"/>
                  </a:lnTo>
                  <a:lnTo>
                    <a:pt x="8" y="456"/>
                  </a:lnTo>
                  <a:lnTo>
                    <a:pt x="20" y="436"/>
                  </a:lnTo>
                  <a:lnTo>
                    <a:pt x="24" y="424"/>
                  </a:lnTo>
                  <a:lnTo>
                    <a:pt x="48" y="408"/>
                  </a:lnTo>
                  <a:lnTo>
                    <a:pt x="100" y="376"/>
                  </a:lnTo>
                  <a:lnTo>
                    <a:pt x="188" y="344"/>
                  </a:lnTo>
                  <a:lnTo>
                    <a:pt x="188" y="340"/>
                  </a:lnTo>
                  <a:lnTo>
                    <a:pt x="260" y="316"/>
                  </a:lnTo>
                  <a:lnTo>
                    <a:pt x="296" y="296"/>
                  </a:lnTo>
                  <a:lnTo>
                    <a:pt x="340" y="280"/>
                  </a:lnTo>
                  <a:lnTo>
                    <a:pt x="360" y="256"/>
                  </a:lnTo>
                  <a:lnTo>
                    <a:pt x="364" y="236"/>
                  </a:lnTo>
                  <a:lnTo>
                    <a:pt x="364" y="232"/>
                  </a:lnTo>
                  <a:lnTo>
                    <a:pt x="348" y="200"/>
                  </a:lnTo>
                  <a:lnTo>
                    <a:pt x="324" y="176"/>
                  </a:lnTo>
                  <a:lnTo>
                    <a:pt x="284" y="160"/>
                  </a:lnTo>
                  <a:lnTo>
                    <a:pt x="248" y="148"/>
                  </a:lnTo>
                  <a:lnTo>
                    <a:pt x="188" y="136"/>
                  </a:lnTo>
                  <a:lnTo>
                    <a:pt x="152" y="128"/>
                  </a:lnTo>
                  <a:lnTo>
                    <a:pt x="92" y="116"/>
                  </a:lnTo>
                  <a:lnTo>
                    <a:pt x="44" y="96"/>
                  </a:lnTo>
                  <a:lnTo>
                    <a:pt x="24" y="84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24"/>
                  </a:lnTo>
                  <a:lnTo>
                    <a:pt x="56" y="12"/>
                  </a:lnTo>
                  <a:lnTo>
                    <a:pt x="92" y="8"/>
                  </a:lnTo>
                  <a:lnTo>
                    <a:pt x="140" y="0"/>
                  </a:lnTo>
                  <a:lnTo>
                    <a:pt x="196" y="0"/>
                  </a:lnTo>
                  <a:lnTo>
                    <a:pt x="164" y="8"/>
                  </a:lnTo>
                  <a:lnTo>
                    <a:pt x="148" y="20"/>
                  </a:lnTo>
                  <a:lnTo>
                    <a:pt x="128" y="32"/>
                  </a:lnTo>
                  <a:lnTo>
                    <a:pt x="124" y="44"/>
                  </a:lnTo>
                  <a:lnTo>
                    <a:pt x="116" y="60"/>
                  </a:lnTo>
                  <a:lnTo>
                    <a:pt x="124" y="72"/>
                  </a:lnTo>
                  <a:lnTo>
                    <a:pt x="148" y="92"/>
                  </a:lnTo>
                  <a:lnTo>
                    <a:pt x="164" y="104"/>
                  </a:lnTo>
                  <a:lnTo>
                    <a:pt x="188" y="116"/>
                  </a:lnTo>
                  <a:lnTo>
                    <a:pt x="224" y="120"/>
                  </a:lnTo>
                  <a:lnTo>
                    <a:pt x="268" y="128"/>
                  </a:lnTo>
                  <a:lnTo>
                    <a:pt x="336" y="120"/>
                  </a:lnTo>
                  <a:lnTo>
                    <a:pt x="336" y="136"/>
                  </a:lnTo>
                  <a:lnTo>
                    <a:pt x="336" y="140"/>
                  </a:lnTo>
                  <a:lnTo>
                    <a:pt x="336" y="148"/>
                  </a:lnTo>
                  <a:lnTo>
                    <a:pt x="340" y="164"/>
                  </a:lnTo>
                  <a:lnTo>
                    <a:pt x="360" y="176"/>
                  </a:lnTo>
                  <a:lnTo>
                    <a:pt x="412" y="1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latin typeface="+mn-lt"/>
              </a:endParaRPr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4792" y="156"/>
              <a:ext cx="213" cy="120"/>
            </a:xfrm>
            <a:custGeom>
              <a:avLst/>
              <a:gdLst/>
              <a:ahLst/>
              <a:cxnLst>
                <a:cxn ang="0">
                  <a:pos x="212" y="116"/>
                </a:cxn>
                <a:cxn ang="0">
                  <a:pos x="144" y="120"/>
                </a:cxn>
                <a:cxn ang="0">
                  <a:pos x="100" y="116"/>
                </a:cxn>
                <a:cxn ang="0">
                  <a:pos x="64" y="108"/>
                </a:cxn>
                <a:cxn ang="0">
                  <a:pos x="48" y="96"/>
                </a:cxn>
                <a:cxn ang="0">
                  <a:pos x="24" y="84"/>
                </a:cxn>
                <a:cxn ang="0">
                  <a:pos x="4" y="72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12" y="32"/>
                </a:cxn>
                <a:cxn ang="0">
                  <a:pos x="28" y="20"/>
                </a:cxn>
                <a:cxn ang="0">
                  <a:pos x="60" y="8"/>
                </a:cxn>
                <a:cxn ang="0">
                  <a:pos x="84" y="0"/>
                </a:cxn>
                <a:cxn ang="0">
                  <a:pos x="144" y="8"/>
                </a:cxn>
                <a:cxn ang="0">
                  <a:pos x="108" y="12"/>
                </a:cxn>
                <a:cxn ang="0">
                  <a:pos x="96" y="12"/>
                </a:cxn>
                <a:cxn ang="0">
                  <a:pos x="64" y="24"/>
                </a:cxn>
                <a:cxn ang="0">
                  <a:pos x="48" y="44"/>
                </a:cxn>
                <a:cxn ang="0">
                  <a:pos x="48" y="60"/>
                </a:cxn>
                <a:cxn ang="0">
                  <a:pos x="52" y="72"/>
                </a:cxn>
                <a:cxn ang="0">
                  <a:pos x="64" y="80"/>
                </a:cxn>
                <a:cxn ang="0">
                  <a:pos x="76" y="92"/>
                </a:cxn>
                <a:cxn ang="0">
                  <a:pos x="132" y="104"/>
                </a:cxn>
                <a:cxn ang="0">
                  <a:pos x="180" y="116"/>
                </a:cxn>
                <a:cxn ang="0">
                  <a:pos x="212" y="116"/>
                </a:cxn>
              </a:cxnLst>
              <a:rect l="0" t="0" r="0" b="0"/>
              <a:pathLst>
                <a:path w="212" h="120">
                  <a:moveTo>
                    <a:pt x="212" y="116"/>
                  </a:moveTo>
                  <a:lnTo>
                    <a:pt x="144" y="120"/>
                  </a:lnTo>
                  <a:lnTo>
                    <a:pt x="100" y="116"/>
                  </a:lnTo>
                  <a:lnTo>
                    <a:pt x="64" y="108"/>
                  </a:lnTo>
                  <a:lnTo>
                    <a:pt x="48" y="96"/>
                  </a:lnTo>
                  <a:lnTo>
                    <a:pt x="24" y="84"/>
                  </a:lnTo>
                  <a:lnTo>
                    <a:pt x="4" y="72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12" y="32"/>
                  </a:lnTo>
                  <a:lnTo>
                    <a:pt x="28" y="20"/>
                  </a:lnTo>
                  <a:lnTo>
                    <a:pt x="60" y="8"/>
                  </a:lnTo>
                  <a:lnTo>
                    <a:pt x="84" y="0"/>
                  </a:lnTo>
                  <a:lnTo>
                    <a:pt x="144" y="8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64" y="24"/>
                  </a:lnTo>
                  <a:lnTo>
                    <a:pt x="48" y="44"/>
                  </a:lnTo>
                  <a:lnTo>
                    <a:pt x="48" y="60"/>
                  </a:lnTo>
                  <a:lnTo>
                    <a:pt x="52" y="72"/>
                  </a:lnTo>
                  <a:lnTo>
                    <a:pt x="64" y="80"/>
                  </a:lnTo>
                  <a:lnTo>
                    <a:pt x="76" y="92"/>
                  </a:lnTo>
                  <a:lnTo>
                    <a:pt x="132" y="104"/>
                  </a:lnTo>
                  <a:lnTo>
                    <a:pt x="180" y="116"/>
                  </a:lnTo>
                  <a:lnTo>
                    <a:pt x="212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4844" y="164"/>
              <a:ext cx="170" cy="100"/>
            </a:xfrm>
            <a:custGeom>
              <a:avLst/>
              <a:gdLst/>
              <a:ahLst/>
              <a:cxnLst>
                <a:cxn ang="0">
                  <a:pos x="164" y="100"/>
                </a:cxn>
                <a:cxn ang="0">
                  <a:pos x="84" y="96"/>
                </a:cxn>
                <a:cxn ang="0">
                  <a:pos x="32" y="76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0" y="52"/>
                </a:cxn>
                <a:cxn ang="0">
                  <a:pos x="0" y="36"/>
                </a:cxn>
                <a:cxn ang="0">
                  <a:pos x="12" y="24"/>
                </a:cxn>
                <a:cxn ang="0">
                  <a:pos x="44" y="12"/>
                </a:cxn>
                <a:cxn ang="0">
                  <a:pos x="68" y="4"/>
                </a:cxn>
                <a:cxn ang="0">
                  <a:pos x="116" y="0"/>
                </a:cxn>
                <a:cxn ang="0">
                  <a:pos x="72" y="16"/>
                </a:cxn>
                <a:cxn ang="0">
                  <a:pos x="56" y="28"/>
                </a:cxn>
                <a:cxn ang="0">
                  <a:pos x="48" y="48"/>
                </a:cxn>
                <a:cxn ang="0">
                  <a:pos x="48" y="52"/>
                </a:cxn>
                <a:cxn ang="0">
                  <a:pos x="60" y="72"/>
                </a:cxn>
                <a:cxn ang="0">
                  <a:pos x="96" y="84"/>
                </a:cxn>
                <a:cxn ang="0">
                  <a:pos x="172" y="96"/>
                </a:cxn>
                <a:cxn ang="0">
                  <a:pos x="164" y="100"/>
                </a:cxn>
              </a:cxnLst>
              <a:rect l="0" t="0" r="0" b="0"/>
              <a:pathLst>
                <a:path w="172" h="100">
                  <a:moveTo>
                    <a:pt x="164" y="100"/>
                  </a:moveTo>
                  <a:lnTo>
                    <a:pt x="84" y="96"/>
                  </a:lnTo>
                  <a:lnTo>
                    <a:pt x="32" y="76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0" y="52"/>
                  </a:lnTo>
                  <a:lnTo>
                    <a:pt x="0" y="36"/>
                  </a:lnTo>
                  <a:lnTo>
                    <a:pt x="12" y="24"/>
                  </a:lnTo>
                  <a:lnTo>
                    <a:pt x="44" y="12"/>
                  </a:lnTo>
                  <a:lnTo>
                    <a:pt x="68" y="4"/>
                  </a:lnTo>
                  <a:lnTo>
                    <a:pt x="116" y="0"/>
                  </a:lnTo>
                  <a:lnTo>
                    <a:pt x="72" y="16"/>
                  </a:lnTo>
                  <a:lnTo>
                    <a:pt x="56" y="2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60" y="72"/>
                  </a:lnTo>
                  <a:lnTo>
                    <a:pt x="96" y="84"/>
                  </a:lnTo>
                  <a:lnTo>
                    <a:pt x="172" y="96"/>
                  </a:lnTo>
                  <a:lnTo>
                    <a:pt x="164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4892" y="164"/>
              <a:ext cx="140" cy="99"/>
            </a:xfrm>
            <a:custGeom>
              <a:avLst/>
              <a:gdLst/>
              <a:ahLst/>
              <a:cxnLst>
                <a:cxn ang="0">
                  <a:pos x="124" y="96"/>
                </a:cxn>
                <a:cxn ang="0">
                  <a:pos x="128" y="88"/>
                </a:cxn>
                <a:cxn ang="0">
                  <a:pos x="56" y="76"/>
                </a:cxn>
                <a:cxn ang="0">
                  <a:pos x="20" y="64"/>
                </a:cxn>
                <a:cxn ang="0">
                  <a:pos x="8" y="52"/>
                </a:cxn>
                <a:cxn ang="0">
                  <a:pos x="0" y="48"/>
                </a:cxn>
                <a:cxn ang="0">
                  <a:pos x="8" y="36"/>
                </a:cxn>
                <a:cxn ang="0">
                  <a:pos x="20" y="28"/>
                </a:cxn>
                <a:cxn ang="0">
                  <a:pos x="44" y="12"/>
                </a:cxn>
                <a:cxn ang="0">
                  <a:pos x="84" y="4"/>
                </a:cxn>
                <a:cxn ang="0">
                  <a:pos x="84" y="0"/>
                </a:cxn>
                <a:cxn ang="0">
                  <a:pos x="100" y="4"/>
                </a:cxn>
                <a:cxn ang="0">
                  <a:pos x="112" y="4"/>
                </a:cxn>
                <a:cxn ang="0">
                  <a:pos x="72" y="16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36" y="40"/>
                </a:cxn>
                <a:cxn ang="0">
                  <a:pos x="44" y="52"/>
                </a:cxn>
                <a:cxn ang="0">
                  <a:pos x="48" y="60"/>
                </a:cxn>
                <a:cxn ang="0">
                  <a:pos x="80" y="72"/>
                </a:cxn>
                <a:cxn ang="0">
                  <a:pos x="140" y="84"/>
                </a:cxn>
                <a:cxn ang="0">
                  <a:pos x="124" y="96"/>
                </a:cxn>
              </a:cxnLst>
              <a:rect l="0" t="0" r="0" b="0"/>
              <a:pathLst>
                <a:path w="140" h="96">
                  <a:moveTo>
                    <a:pt x="124" y="96"/>
                  </a:moveTo>
                  <a:lnTo>
                    <a:pt x="128" y="88"/>
                  </a:lnTo>
                  <a:lnTo>
                    <a:pt x="56" y="76"/>
                  </a:lnTo>
                  <a:lnTo>
                    <a:pt x="20" y="64"/>
                  </a:lnTo>
                  <a:lnTo>
                    <a:pt x="8" y="52"/>
                  </a:lnTo>
                  <a:lnTo>
                    <a:pt x="0" y="48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44" y="12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100" y="4"/>
                  </a:lnTo>
                  <a:lnTo>
                    <a:pt x="112" y="4"/>
                  </a:lnTo>
                  <a:lnTo>
                    <a:pt x="72" y="16"/>
                  </a:lnTo>
                  <a:lnTo>
                    <a:pt x="48" y="28"/>
                  </a:lnTo>
                  <a:lnTo>
                    <a:pt x="44" y="36"/>
                  </a:lnTo>
                  <a:lnTo>
                    <a:pt x="36" y="40"/>
                  </a:lnTo>
                  <a:lnTo>
                    <a:pt x="44" y="52"/>
                  </a:lnTo>
                  <a:lnTo>
                    <a:pt x="48" y="60"/>
                  </a:lnTo>
                  <a:lnTo>
                    <a:pt x="80" y="72"/>
                  </a:lnTo>
                  <a:lnTo>
                    <a:pt x="140" y="84"/>
                  </a:lnTo>
                  <a:lnTo>
                    <a:pt x="124" y="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4936" y="168"/>
              <a:ext cx="276" cy="71"/>
            </a:xfrm>
            <a:custGeom>
              <a:avLst/>
              <a:gdLst/>
              <a:ahLst/>
              <a:cxnLst>
                <a:cxn ang="0">
                  <a:pos x="156" y="56"/>
                </a:cxn>
                <a:cxn ang="0">
                  <a:pos x="104" y="72"/>
                </a:cxn>
                <a:cxn ang="0">
                  <a:pos x="36" y="68"/>
                </a:cxn>
                <a:cxn ang="0">
                  <a:pos x="12" y="56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4" y="32"/>
                </a:cxn>
                <a:cxn ang="0">
                  <a:pos x="12" y="24"/>
                </a:cxn>
                <a:cxn ang="0">
                  <a:pos x="40" y="12"/>
                </a:cxn>
                <a:cxn ang="0">
                  <a:pos x="92" y="0"/>
                </a:cxn>
                <a:cxn ang="0">
                  <a:pos x="164" y="12"/>
                </a:cxn>
                <a:cxn ang="0">
                  <a:pos x="240" y="20"/>
                </a:cxn>
                <a:cxn ang="0">
                  <a:pos x="276" y="24"/>
                </a:cxn>
                <a:cxn ang="0">
                  <a:pos x="188" y="44"/>
                </a:cxn>
                <a:cxn ang="0">
                  <a:pos x="156" y="56"/>
                </a:cxn>
              </a:cxnLst>
              <a:rect l="0" t="0" r="0" b="0"/>
              <a:pathLst>
                <a:path w="276" h="72">
                  <a:moveTo>
                    <a:pt x="156" y="56"/>
                  </a:moveTo>
                  <a:lnTo>
                    <a:pt x="104" y="72"/>
                  </a:lnTo>
                  <a:lnTo>
                    <a:pt x="36" y="68"/>
                  </a:lnTo>
                  <a:lnTo>
                    <a:pt x="12" y="56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40" y="12"/>
                  </a:lnTo>
                  <a:lnTo>
                    <a:pt x="92" y="0"/>
                  </a:lnTo>
                  <a:lnTo>
                    <a:pt x="164" y="12"/>
                  </a:lnTo>
                  <a:lnTo>
                    <a:pt x="240" y="20"/>
                  </a:lnTo>
                  <a:lnTo>
                    <a:pt x="276" y="24"/>
                  </a:lnTo>
                  <a:lnTo>
                    <a:pt x="188" y="44"/>
                  </a:lnTo>
                  <a:lnTo>
                    <a:pt x="156" y="5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5291" y="960"/>
              <a:ext cx="453" cy="344"/>
            </a:xfrm>
            <a:custGeom>
              <a:avLst/>
              <a:gdLst/>
              <a:ahLst/>
              <a:cxnLst>
                <a:cxn ang="0">
                  <a:pos x="244" y="72"/>
                </a:cxn>
                <a:cxn ang="0">
                  <a:pos x="72" y="116"/>
                </a:cxn>
                <a:cxn ang="0">
                  <a:pos x="20" y="144"/>
                </a:cxn>
                <a:cxn ang="0">
                  <a:pos x="0" y="200"/>
                </a:cxn>
                <a:cxn ang="0">
                  <a:pos x="20" y="236"/>
                </a:cxn>
                <a:cxn ang="0">
                  <a:pos x="68" y="280"/>
                </a:cxn>
                <a:cxn ang="0">
                  <a:pos x="164" y="320"/>
                </a:cxn>
                <a:cxn ang="0">
                  <a:pos x="320" y="344"/>
                </a:cxn>
                <a:cxn ang="0">
                  <a:pos x="284" y="332"/>
                </a:cxn>
                <a:cxn ang="0">
                  <a:pos x="152" y="292"/>
                </a:cxn>
                <a:cxn ang="0">
                  <a:pos x="84" y="244"/>
                </a:cxn>
                <a:cxn ang="0">
                  <a:pos x="72" y="212"/>
                </a:cxn>
                <a:cxn ang="0">
                  <a:pos x="96" y="176"/>
                </a:cxn>
                <a:cxn ang="0">
                  <a:pos x="156" y="128"/>
                </a:cxn>
                <a:cxn ang="0">
                  <a:pos x="284" y="84"/>
                </a:cxn>
                <a:cxn ang="0">
                  <a:pos x="452" y="68"/>
                </a:cxn>
                <a:cxn ang="0">
                  <a:pos x="368" y="72"/>
                </a:cxn>
                <a:cxn ang="0">
                  <a:pos x="212" y="104"/>
                </a:cxn>
                <a:cxn ang="0">
                  <a:pos x="120" y="152"/>
                </a:cxn>
                <a:cxn ang="0">
                  <a:pos x="80" y="196"/>
                </a:cxn>
                <a:cxn ang="0">
                  <a:pos x="80" y="236"/>
                </a:cxn>
                <a:cxn ang="0">
                  <a:pos x="120" y="280"/>
                </a:cxn>
                <a:cxn ang="0">
                  <a:pos x="220" y="320"/>
                </a:cxn>
                <a:cxn ang="0">
                  <a:pos x="212" y="328"/>
                </a:cxn>
                <a:cxn ang="0">
                  <a:pos x="104" y="292"/>
                </a:cxn>
                <a:cxn ang="0">
                  <a:pos x="20" y="232"/>
                </a:cxn>
                <a:cxn ang="0">
                  <a:pos x="0" y="200"/>
                </a:cxn>
                <a:cxn ang="0">
                  <a:pos x="24" y="152"/>
                </a:cxn>
                <a:cxn ang="0">
                  <a:pos x="72" y="120"/>
                </a:cxn>
                <a:cxn ang="0">
                  <a:pos x="244" y="80"/>
                </a:cxn>
                <a:cxn ang="0">
                  <a:pos x="388" y="56"/>
                </a:cxn>
                <a:cxn ang="0">
                  <a:pos x="436" y="32"/>
                </a:cxn>
                <a:cxn ang="0">
                  <a:pos x="452" y="0"/>
                </a:cxn>
                <a:cxn ang="0">
                  <a:pos x="436" y="24"/>
                </a:cxn>
                <a:cxn ang="0">
                  <a:pos x="388" y="48"/>
                </a:cxn>
              </a:cxnLst>
              <a:rect l="0" t="0" r="0" b="0"/>
              <a:pathLst>
                <a:path w="452" h="344">
                  <a:moveTo>
                    <a:pt x="352" y="60"/>
                  </a:moveTo>
                  <a:lnTo>
                    <a:pt x="244" y="72"/>
                  </a:lnTo>
                  <a:lnTo>
                    <a:pt x="152" y="92"/>
                  </a:lnTo>
                  <a:lnTo>
                    <a:pt x="72" y="116"/>
                  </a:lnTo>
                  <a:lnTo>
                    <a:pt x="44" y="128"/>
                  </a:lnTo>
                  <a:lnTo>
                    <a:pt x="20" y="144"/>
                  </a:lnTo>
                  <a:lnTo>
                    <a:pt x="0" y="172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20" y="236"/>
                  </a:lnTo>
                  <a:lnTo>
                    <a:pt x="36" y="256"/>
                  </a:lnTo>
                  <a:lnTo>
                    <a:pt x="68" y="280"/>
                  </a:lnTo>
                  <a:lnTo>
                    <a:pt x="108" y="304"/>
                  </a:lnTo>
                  <a:lnTo>
                    <a:pt x="164" y="320"/>
                  </a:lnTo>
                  <a:lnTo>
                    <a:pt x="236" y="332"/>
                  </a:lnTo>
                  <a:lnTo>
                    <a:pt x="320" y="344"/>
                  </a:lnTo>
                  <a:lnTo>
                    <a:pt x="320" y="340"/>
                  </a:lnTo>
                  <a:lnTo>
                    <a:pt x="284" y="332"/>
                  </a:lnTo>
                  <a:lnTo>
                    <a:pt x="192" y="308"/>
                  </a:lnTo>
                  <a:lnTo>
                    <a:pt x="152" y="292"/>
                  </a:lnTo>
                  <a:lnTo>
                    <a:pt x="116" y="268"/>
                  </a:lnTo>
                  <a:lnTo>
                    <a:pt x="84" y="244"/>
                  </a:lnTo>
                  <a:lnTo>
                    <a:pt x="80" y="224"/>
                  </a:lnTo>
                  <a:lnTo>
                    <a:pt x="72" y="212"/>
                  </a:lnTo>
                  <a:lnTo>
                    <a:pt x="84" y="200"/>
                  </a:lnTo>
                  <a:lnTo>
                    <a:pt x="96" y="176"/>
                  </a:lnTo>
                  <a:lnTo>
                    <a:pt x="120" y="152"/>
                  </a:lnTo>
                  <a:lnTo>
                    <a:pt x="156" y="128"/>
                  </a:lnTo>
                  <a:lnTo>
                    <a:pt x="212" y="108"/>
                  </a:lnTo>
                  <a:lnTo>
                    <a:pt x="284" y="84"/>
                  </a:lnTo>
                  <a:lnTo>
                    <a:pt x="368" y="80"/>
                  </a:lnTo>
                  <a:lnTo>
                    <a:pt x="452" y="68"/>
                  </a:lnTo>
                  <a:lnTo>
                    <a:pt x="452" y="60"/>
                  </a:lnTo>
                  <a:lnTo>
                    <a:pt x="368" y="72"/>
                  </a:lnTo>
                  <a:lnTo>
                    <a:pt x="280" y="84"/>
                  </a:lnTo>
                  <a:lnTo>
                    <a:pt x="212" y="104"/>
                  </a:lnTo>
                  <a:lnTo>
                    <a:pt x="156" y="128"/>
                  </a:lnTo>
                  <a:lnTo>
                    <a:pt x="120" y="152"/>
                  </a:lnTo>
                  <a:lnTo>
                    <a:pt x="96" y="176"/>
                  </a:lnTo>
                  <a:lnTo>
                    <a:pt x="80" y="196"/>
                  </a:lnTo>
                  <a:lnTo>
                    <a:pt x="72" y="212"/>
                  </a:lnTo>
                  <a:lnTo>
                    <a:pt x="80" y="236"/>
                  </a:lnTo>
                  <a:lnTo>
                    <a:pt x="96" y="260"/>
                  </a:lnTo>
                  <a:lnTo>
                    <a:pt x="120" y="280"/>
                  </a:lnTo>
                  <a:lnTo>
                    <a:pt x="152" y="296"/>
                  </a:lnTo>
                  <a:lnTo>
                    <a:pt x="220" y="320"/>
                  </a:lnTo>
                  <a:lnTo>
                    <a:pt x="284" y="340"/>
                  </a:lnTo>
                  <a:lnTo>
                    <a:pt x="212" y="328"/>
                  </a:lnTo>
                  <a:lnTo>
                    <a:pt x="152" y="308"/>
                  </a:lnTo>
                  <a:lnTo>
                    <a:pt x="104" y="292"/>
                  </a:lnTo>
                  <a:lnTo>
                    <a:pt x="68" y="272"/>
                  </a:lnTo>
                  <a:lnTo>
                    <a:pt x="20" y="232"/>
                  </a:lnTo>
                  <a:lnTo>
                    <a:pt x="8" y="220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24" y="152"/>
                  </a:lnTo>
                  <a:lnTo>
                    <a:pt x="48" y="132"/>
                  </a:lnTo>
                  <a:lnTo>
                    <a:pt x="72" y="120"/>
                  </a:lnTo>
                  <a:lnTo>
                    <a:pt x="152" y="96"/>
                  </a:lnTo>
                  <a:lnTo>
                    <a:pt x="244" y="80"/>
                  </a:lnTo>
                  <a:lnTo>
                    <a:pt x="352" y="68"/>
                  </a:lnTo>
                  <a:lnTo>
                    <a:pt x="388" y="56"/>
                  </a:lnTo>
                  <a:lnTo>
                    <a:pt x="416" y="44"/>
                  </a:lnTo>
                  <a:lnTo>
                    <a:pt x="436" y="32"/>
                  </a:lnTo>
                  <a:lnTo>
                    <a:pt x="452" y="12"/>
                  </a:lnTo>
                  <a:lnTo>
                    <a:pt x="452" y="0"/>
                  </a:lnTo>
                  <a:lnTo>
                    <a:pt x="452" y="8"/>
                  </a:lnTo>
                  <a:lnTo>
                    <a:pt x="436" y="24"/>
                  </a:lnTo>
                  <a:lnTo>
                    <a:pt x="412" y="44"/>
                  </a:lnTo>
                  <a:lnTo>
                    <a:pt x="388" y="48"/>
                  </a:lnTo>
                  <a:lnTo>
                    <a:pt x="352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5697" y="600"/>
              <a:ext cx="47" cy="98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72"/>
                </a:cxn>
                <a:cxn ang="0">
                  <a:pos x="20" y="84"/>
                </a:cxn>
                <a:cxn ang="0">
                  <a:pos x="36" y="88"/>
                </a:cxn>
                <a:cxn ang="0">
                  <a:pos x="48" y="96"/>
                </a:cxn>
                <a:cxn ang="0">
                  <a:pos x="48" y="88"/>
                </a:cxn>
                <a:cxn ang="0">
                  <a:pos x="36" y="88"/>
                </a:cxn>
                <a:cxn ang="0">
                  <a:pos x="24" y="76"/>
                </a:cxn>
                <a:cxn ang="0">
                  <a:pos x="12" y="72"/>
                </a:cxn>
                <a:cxn ang="0">
                  <a:pos x="8" y="52"/>
                </a:cxn>
                <a:cxn ang="0">
                  <a:pos x="12" y="36"/>
                </a:cxn>
                <a:cxn ang="0">
                  <a:pos x="36" y="12"/>
                </a:cxn>
                <a:cxn ang="0">
                  <a:pos x="48" y="4"/>
                </a:cxn>
                <a:cxn ang="0">
                  <a:pos x="48" y="0"/>
                </a:cxn>
                <a:cxn ang="0">
                  <a:pos x="36" y="12"/>
                </a:cxn>
                <a:cxn ang="0">
                  <a:pos x="8" y="36"/>
                </a:cxn>
                <a:cxn ang="0">
                  <a:pos x="0" y="40"/>
                </a:cxn>
                <a:cxn ang="0">
                  <a:pos x="0" y="52"/>
                </a:cxn>
              </a:cxnLst>
              <a:rect l="0" t="0" r="0" b="0"/>
              <a:pathLst>
                <a:path w="48" h="96">
                  <a:moveTo>
                    <a:pt x="0" y="52"/>
                  </a:moveTo>
                  <a:lnTo>
                    <a:pt x="8" y="72"/>
                  </a:lnTo>
                  <a:lnTo>
                    <a:pt x="20" y="84"/>
                  </a:lnTo>
                  <a:lnTo>
                    <a:pt x="36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36" y="88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8" y="52"/>
                  </a:lnTo>
                  <a:lnTo>
                    <a:pt x="12" y="36"/>
                  </a:lnTo>
                  <a:lnTo>
                    <a:pt x="36" y="12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36" y="12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5560" y="520"/>
              <a:ext cx="184" cy="192"/>
            </a:xfrm>
            <a:custGeom>
              <a:avLst/>
              <a:gdLst/>
              <a:ahLst/>
              <a:cxnLst>
                <a:cxn ang="0">
                  <a:pos x="4" y="80"/>
                </a:cxn>
                <a:cxn ang="0">
                  <a:pos x="0" y="104"/>
                </a:cxn>
                <a:cxn ang="0">
                  <a:pos x="12" y="128"/>
                </a:cxn>
                <a:cxn ang="0">
                  <a:pos x="24" y="140"/>
                </a:cxn>
                <a:cxn ang="0">
                  <a:pos x="40" y="152"/>
                </a:cxn>
                <a:cxn ang="0">
                  <a:pos x="84" y="176"/>
                </a:cxn>
                <a:cxn ang="0">
                  <a:pos x="136" y="180"/>
                </a:cxn>
                <a:cxn ang="0">
                  <a:pos x="184" y="192"/>
                </a:cxn>
                <a:cxn ang="0">
                  <a:pos x="184" y="188"/>
                </a:cxn>
                <a:cxn ang="0">
                  <a:pos x="136" y="180"/>
                </a:cxn>
                <a:cxn ang="0">
                  <a:pos x="84" y="168"/>
                </a:cxn>
                <a:cxn ang="0">
                  <a:pos x="40" y="144"/>
                </a:cxn>
                <a:cxn ang="0">
                  <a:pos x="12" y="120"/>
                </a:cxn>
                <a:cxn ang="0">
                  <a:pos x="4" y="104"/>
                </a:cxn>
                <a:cxn ang="0">
                  <a:pos x="12" y="84"/>
                </a:cxn>
                <a:cxn ang="0">
                  <a:pos x="12" y="72"/>
                </a:cxn>
                <a:cxn ang="0">
                  <a:pos x="36" y="56"/>
                </a:cxn>
                <a:cxn ang="0">
                  <a:pos x="88" y="28"/>
                </a:cxn>
                <a:cxn ang="0">
                  <a:pos x="132" y="16"/>
                </a:cxn>
                <a:cxn ang="0">
                  <a:pos x="184" y="4"/>
                </a:cxn>
                <a:cxn ang="0">
                  <a:pos x="184" y="0"/>
                </a:cxn>
                <a:cxn ang="0">
                  <a:pos x="132" y="12"/>
                </a:cxn>
                <a:cxn ang="0">
                  <a:pos x="88" y="24"/>
                </a:cxn>
                <a:cxn ang="0">
                  <a:pos x="36" y="48"/>
                </a:cxn>
                <a:cxn ang="0">
                  <a:pos x="12" y="72"/>
                </a:cxn>
                <a:cxn ang="0">
                  <a:pos x="4" y="80"/>
                </a:cxn>
              </a:cxnLst>
              <a:rect l="0" t="0" r="0" b="0"/>
              <a:pathLst>
                <a:path w="184" h="192">
                  <a:moveTo>
                    <a:pt x="4" y="80"/>
                  </a:moveTo>
                  <a:lnTo>
                    <a:pt x="0" y="104"/>
                  </a:lnTo>
                  <a:lnTo>
                    <a:pt x="12" y="128"/>
                  </a:lnTo>
                  <a:lnTo>
                    <a:pt x="24" y="140"/>
                  </a:lnTo>
                  <a:lnTo>
                    <a:pt x="40" y="152"/>
                  </a:lnTo>
                  <a:lnTo>
                    <a:pt x="84" y="176"/>
                  </a:lnTo>
                  <a:lnTo>
                    <a:pt x="136" y="180"/>
                  </a:lnTo>
                  <a:lnTo>
                    <a:pt x="184" y="192"/>
                  </a:lnTo>
                  <a:lnTo>
                    <a:pt x="184" y="188"/>
                  </a:lnTo>
                  <a:lnTo>
                    <a:pt x="136" y="180"/>
                  </a:lnTo>
                  <a:lnTo>
                    <a:pt x="84" y="168"/>
                  </a:lnTo>
                  <a:lnTo>
                    <a:pt x="40" y="144"/>
                  </a:lnTo>
                  <a:lnTo>
                    <a:pt x="12" y="120"/>
                  </a:lnTo>
                  <a:lnTo>
                    <a:pt x="4" y="104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36" y="56"/>
                  </a:lnTo>
                  <a:lnTo>
                    <a:pt x="88" y="28"/>
                  </a:lnTo>
                  <a:lnTo>
                    <a:pt x="132" y="16"/>
                  </a:lnTo>
                  <a:lnTo>
                    <a:pt x="184" y="4"/>
                  </a:lnTo>
                  <a:lnTo>
                    <a:pt x="184" y="0"/>
                  </a:lnTo>
                  <a:lnTo>
                    <a:pt x="132" y="12"/>
                  </a:lnTo>
                  <a:lnTo>
                    <a:pt x="88" y="24"/>
                  </a:lnTo>
                  <a:lnTo>
                    <a:pt x="36" y="48"/>
                  </a:lnTo>
                  <a:lnTo>
                    <a:pt x="12" y="72"/>
                  </a:lnTo>
                  <a:lnTo>
                    <a:pt x="4" y="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89" name="図形 88"/>
            <p:cNvSpPr>
              <a:spLocks/>
            </p:cNvSpPr>
            <p:nvPr/>
          </p:nvSpPr>
          <p:spPr bwMode="auto">
            <a:xfrm>
              <a:off x="5316" y="464"/>
              <a:ext cx="428" cy="29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176"/>
                </a:cxn>
                <a:cxn ang="0">
                  <a:pos x="12" y="196"/>
                </a:cxn>
                <a:cxn ang="0">
                  <a:pos x="44" y="224"/>
                </a:cxn>
                <a:cxn ang="0">
                  <a:pos x="80" y="236"/>
                </a:cxn>
                <a:cxn ang="0">
                  <a:pos x="128" y="256"/>
                </a:cxn>
                <a:cxn ang="0">
                  <a:pos x="176" y="268"/>
                </a:cxn>
                <a:cxn ang="0">
                  <a:pos x="260" y="284"/>
                </a:cxn>
                <a:cxn ang="0">
                  <a:pos x="304" y="292"/>
                </a:cxn>
                <a:cxn ang="0">
                  <a:pos x="304" y="284"/>
                </a:cxn>
                <a:cxn ang="0">
                  <a:pos x="272" y="280"/>
                </a:cxn>
                <a:cxn ang="0">
                  <a:pos x="196" y="256"/>
                </a:cxn>
                <a:cxn ang="0">
                  <a:pos x="108" y="224"/>
                </a:cxn>
                <a:cxn ang="0">
                  <a:pos x="80" y="200"/>
                </a:cxn>
                <a:cxn ang="0">
                  <a:pos x="56" y="172"/>
                </a:cxn>
                <a:cxn ang="0">
                  <a:pos x="56" y="152"/>
                </a:cxn>
                <a:cxn ang="0">
                  <a:pos x="56" y="136"/>
                </a:cxn>
                <a:cxn ang="0">
                  <a:pos x="72" y="116"/>
                </a:cxn>
                <a:cxn ang="0">
                  <a:pos x="120" y="84"/>
                </a:cxn>
                <a:cxn ang="0">
                  <a:pos x="168" y="60"/>
                </a:cxn>
                <a:cxn ang="0">
                  <a:pos x="224" y="44"/>
                </a:cxn>
                <a:cxn ang="0">
                  <a:pos x="304" y="24"/>
                </a:cxn>
                <a:cxn ang="0">
                  <a:pos x="392" y="8"/>
                </a:cxn>
                <a:cxn ang="0">
                  <a:pos x="428" y="8"/>
                </a:cxn>
                <a:cxn ang="0">
                  <a:pos x="428" y="0"/>
                </a:cxn>
                <a:cxn ang="0">
                  <a:pos x="368" y="8"/>
                </a:cxn>
                <a:cxn ang="0">
                  <a:pos x="248" y="20"/>
                </a:cxn>
                <a:cxn ang="0">
                  <a:pos x="156" y="44"/>
                </a:cxn>
                <a:cxn ang="0">
                  <a:pos x="92" y="68"/>
                </a:cxn>
                <a:cxn ang="0">
                  <a:pos x="48" y="92"/>
                </a:cxn>
                <a:cxn ang="0">
                  <a:pos x="20" y="116"/>
                </a:cxn>
                <a:cxn ang="0">
                  <a:pos x="8" y="136"/>
                </a:cxn>
                <a:cxn ang="0">
                  <a:pos x="0" y="152"/>
                </a:cxn>
              </a:cxnLst>
              <a:rect l="0" t="0" r="0" b="0"/>
              <a:pathLst>
                <a:path w="428" h="292">
                  <a:moveTo>
                    <a:pt x="0" y="152"/>
                  </a:moveTo>
                  <a:lnTo>
                    <a:pt x="0" y="176"/>
                  </a:lnTo>
                  <a:lnTo>
                    <a:pt x="12" y="196"/>
                  </a:lnTo>
                  <a:lnTo>
                    <a:pt x="44" y="224"/>
                  </a:lnTo>
                  <a:lnTo>
                    <a:pt x="80" y="236"/>
                  </a:lnTo>
                  <a:lnTo>
                    <a:pt x="128" y="256"/>
                  </a:lnTo>
                  <a:lnTo>
                    <a:pt x="176" y="268"/>
                  </a:lnTo>
                  <a:lnTo>
                    <a:pt x="260" y="284"/>
                  </a:lnTo>
                  <a:lnTo>
                    <a:pt x="304" y="292"/>
                  </a:lnTo>
                  <a:lnTo>
                    <a:pt x="304" y="284"/>
                  </a:lnTo>
                  <a:lnTo>
                    <a:pt x="272" y="280"/>
                  </a:lnTo>
                  <a:lnTo>
                    <a:pt x="196" y="256"/>
                  </a:lnTo>
                  <a:lnTo>
                    <a:pt x="108" y="224"/>
                  </a:lnTo>
                  <a:lnTo>
                    <a:pt x="80" y="200"/>
                  </a:lnTo>
                  <a:lnTo>
                    <a:pt x="56" y="172"/>
                  </a:lnTo>
                  <a:lnTo>
                    <a:pt x="56" y="152"/>
                  </a:lnTo>
                  <a:lnTo>
                    <a:pt x="56" y="136"/>
                  </a:lnTo>
                  <a:lnTo>
                    <a:pt x="72" y="116"/>
                  </a:lnTo>
                  <a:lnTo>
                    <a:pt x="120" y="84"/>
                  </a:lnTo>
                  <a:lnTo>
                    <a:pt x="168" y="60"/>
                  </a:lnTo>
                  <a:lnTo>
                    <a:pt x="224" y="44"/>
                  </a:lnTo>
                  <a:lnTo>
                    <a:pt x="304" y="24"/>
                  </a:lnTo>
                  <a:lnTo>
                    <a:pt x="392" y="8"/>
                  </a:lnTo>
                  <a:lnTo>
                    <a:pt x="428" y="8"/>
                  </a:lnTo>
                  <a:lnTo>
                    <a:pt x="428" y="0"/>
                  </a:lnTo>
                  <a:lnTo>
                    <a:pt x="368" y="8"/>
                  </a:lnTo>
                  <a:lnTo>
                    <a:pt x="248" y="20"/>
                  </a:lnTo>
                  <a:lnTo>
                    <a:pt x="156" y="44"/>
                  </a:lnTo>
                  <a:lnTo>
                    <a:pt x="92" y="68"/>
                  </a:lnTo>
                  <a:lnTo>
                    <a:pt x="48" y="92"/>
                  </a:lnTo>
                  <a:lnTo>
                    <a:pt x="20" y="116"/>
                  </a:lnTo>
                  <a:lnTo>
                    <a:pt x="8" y="136"/>
                  </a:lnTo>
                  <a:lnTo>
                    <a:pt x="0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90" name="図形 89"/>
            <p:cNvSpPr>
              <a:spLocks/>
            </p:cNvSpPr>
            <p:nvPr/>
          </p:nvSpPr>
          <p:spPr bwMode="auto">
            <a:xfrm>
              <a:off x="5323" y="476"/>
              <a:ext cx="322" cy="268"/>
            </a:xfrm>
            <a:custGeom>
              <a:avLst/>
              <a:gdLst/>
              <a:ahLst/>
              <a:cxnLst>
                <a:cxn ang="0">
                  <a:pos x="48" y="124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60" y="184"/>
                </a:cxn>
                <a:cxn ang="0">
                  <a:pos x="84" y="200"/>
                </a:cxn>
                <a:cxn ang="0">
                  <a:pos x="136" y="224"/>
                </a:cxn>
                <a:cxn ang="0">
                  <a:pos x="204" y="256"/>
                </a:cxn>
                <a:cxn ang="0">
                  <a:pos x="260" y="268"/>
                </a:cxn>
                <a:cxn ang="0">
                  <a:pos x="200" y="260"/>
                </a:cxn>
                <a:cxn ang="0">
                  <a:pos x="124" y="236"/>
                </a:cxn>
                <a:cxn ang="0">
                  <a:pos x="52" y="220"/>
                </a:cxn>
                <a:cxn ang="0">
                  <a:pos x="28" y="200"/>
                </a:cxn>
                <a:cxn ang="0">
                  <a:pos x="12" y="184"/>
                </a:cxn>
                <a:cxn ang="0">
                  <a:pos x="0" y="164"/>
                </a:cxn>
                <a:cxn ang="0">
                  <a:pos x="0" y="148"/>
                </a:cxn>
                <a:cxn ang="0">
                  <a:pos x="0" y="140"/>
                </a:cxn>
                <a:cxn ang="0">
                  <a:pos x="4" y="124"/>
                </a:cxn>
                <a:cxn ang="0">
                  <a:pos x="16" y="104"/>
                </a:cxn>
                <a:cxn ang="0">
                  <a:pos x="40" y="88"/>
                </a:cxn>
                <a:cxn ang="0">
                  <a:pos x="76" y="60"/>
                </a:cxn>
                <a:cxn ang="0">
                  <a:pos x="136" y="36"/>
                </a:cxn>
                <a:cxn ang="0">
                  <a:pos x="216" y="20"/>
                </a:cxn>
                <a:cxn ang="0">
                  <a:pos x="324" y="0"/>
                </a:cxn>
                <a:cxn ang="0">
                  <a:pos x="248" y="20"/>
                </a:cxn>
                <a:cxn ang="0">
                  <a:pos x="188" y="36"/>
                </a:cxn>
                <a:cxn ang="0">
                  <a:pos x="136" y="56"/>
                </a:cxn>
                <a:cxn ang="0">
                  <a:pos x="100" y="72"/>
                </a:cxn>
                <a:cxn ang="0">
                  <a:pos x="60" y="104"/>
                </a:cxn>
                <a:cxn ang="0">
                  <a:pos x="48" y="124"/>
                </a:cxn>
              </a:cxnLst>
              <a:rect l="0" t="0" r="0" b="0"/>
              <a:pathLst>
                <a:path w="324" h="268">
                  <a:moveTo>
                    <a:pt x="48" y="124"/>
                  </a:moveTo>
                  <a:lnTo>
                    <a:pt x="40" y="140"/>
                  </a:lnTo>
                  <a:lnTo>
                    <a:pt x="48" y="164"/>
                  </a:lnTo>
                  <a:lnTo>
                    <a:pt x="60" y="184"/>
                  </a:lnTo>
                  <a:lnTo>
                    <a:pt x="84" y="200"/>
                  </a:lnTo>
                  <a:lnTo>
                    <a:pt x="136" y="224"/>
                  </a:lnTo>
                  <a:lnTo>
                    <a:pt x="204" y="256"/>
                  </a:lnTo>
                  <a:lnTo>
                    <a:pt x="260" y="268"/>
                  </a:lnTo>
                  <a:lnTo>
                    <a:pt x="200" y="260"/>
                  </a:lnTo>
                  <a:lnTo>
                    <a:pt x="124" y="236"/>
                  </a:lnTo>
                  <a:lnTo>
                    <a:pt x="52" y="220"/>
                  </a:lnTo>
                  <a:lnTo>
                    <a:pt x="28" y="200"/>
                  </a:lnTo>
                  <a:lnTo>
                    <a:pt x="12" y="18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4" y="12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76" y="60"/>
                  </a:lnTo>
                  <a:lnTo>
                    <a:pt x="136" y="36"/>
                  </a:lnTo>
                  <a:lnTo>
                    <a:pt x="216" y="20"/>
                  </a:lnTo>
                  <a:lnTo>
                    <a:pt x="324" y="0"/>
                  </a:lnTo>
                  <a:lnTo>
                    <a:pt x="248" y="20"/>
                  </a:lnTo>
                  <a:lnTo>
                    <a:pt x="188" y="36"/>
                  </a:lnTo>
                  <a:lnTo>
                    <a:pt x="136" y="56"/>
                  </a:lnTo>
                  <a:lnTo>
                    <a:pt x="100" y="72"/>
                  </a:lnTo>
                  <a:lnTo>
                    <a:pt x="60" y="104"/>
                  </a:lnTo>
                  <a:lnTo>
                    <a:pt x="48" y="1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</p:grpSp>
      <p:grpSp>
        <p:nvGrpSpPr>
          <p:cNvPr id="3" name="グループ化 90"/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  <a:noFill/>
        </p:grpSpPr>
        <p:sp>
          <p:nvSpPr>
            <p:cNvPr id="92" name="図形 91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93" name="図形 92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94" name="図形 93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95" name="図形 94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96" name="図形 95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97" name="図形 96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98" name="図形 97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99" name="図形 98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00" name="図形 99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01" name="図形 100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02" name="図形 101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03" name="図形 102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04" name="図形 103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05" name="図形 104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06" name="図形 105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07" name="図形 106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08" name="図形 107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09" name="図形 108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10" name="図形 109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11" name="図形 110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12" name="図形 111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13" name="図形 112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14" name="図形 113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15" name="図形 114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16" name="図形 115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17" name="図形 116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18" name="図形 117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19" name="図形 118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20" name="図形 119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21" name="図形 120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22" name="図形 121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23" name="図形 122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24" name="図形 123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25" name="図形 124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26" name="図形 125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27" name="図形 126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28" name="図形 127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29" name="図形 128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30" name="図形 129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31" name="図形 130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32" name="図形 131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33" name="図形 132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34" name="図形 133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35" name="図形 134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36" name="図形 135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37" name="図形 136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38" name="図形 137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39" name="図形 138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40" name="図形 139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41" name="図形 140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42" name="図形 141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43" name="図形 142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44" name="図形 143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45" name="図形 144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46" name="図形 145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47" name="図形 146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48" name="図形 147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49" name="図形 148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50" name="図形 149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51" name="図形 150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52" name="図形 151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53" name="図形 152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54" name="図形 153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55" name="図形 154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56" name="図形 155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57" name="図形 156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58" name="図形 157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59" name="図形 158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60" name="図形 159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61" name="図形 160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62" name="図形 161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63" name="図形 162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64" name="図形 163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65" name="図形 164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3" r:id="rId2"/>
    <p:sldLayoutId id="2147483738" r:id="rId3"/>
    <p:sldLayoutId id="2147483739" r:id="rId4"/>
    <p:sldLayoutId id="2147483740" r:id="rId5"/>
    <p:sldLayoutId id="2147483734" r:id="rId6"/>
    <p:sldLayoutId id="2147483735" r:id="rId7"/>
    <p:sldLayoutId id="2147483741" r:id="rId8"/>
    <p:sldLayoutId id="2147483742" r:id="rId9"/>
    <p:sldLayoutId id="2147483743" r:id="rId10"/>
    <p:sldLayoutId id="2147483744" r:id="rId11"/>
    <p:sldLayoutId id="214748373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glow rad="101600">
              <a:schemeClr val="bg1">
                <a:alpha val="60000"/>
              </a:schemeClr>
            </a:glo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mbr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mbr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mbr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mbr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79468"/>
        </a:buClr>
        <a:buSzPct val="55000"/>
        <a:buFont typeface="Wingdings" pitchFamily="2" charset="2"/>
        <a:buChar char="p"/>
        <a:defRPr kumimoji="1" sz="3200">
          <a:solidFill>
            <a:srgbClr val="34343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pitchFamily="2" charset="2"/>
        <a:buChar char="n"/>
        <a:defRPr kumimoji="1" sz="2800">
          <a:solidFill>
            <a:srgbClr val="34343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07E8C"/>
        </a:buClr>
        <a:buSzPct val="48000"/>
        <a:buFont typeface="Wingdings" pitchFamily="2" charset="2"/>
        <a:buChar char="n"/>
        <a:defRPr kumimoji="1" sz="2400">
          <a:solidFill>
            <a:srgbClr val="34343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AA07E"/>
        </a:buClr>
        <a:buSzPct val="45000"/>
        <a:buFont typeface="Wingdings" pitchFamily="2" charset="2"/>
        <a:buChar char="n"/>
        <a:defRPr kumimoji="1" sz="2000">
          <a:solidFill>
            <a:srgbClr val="34343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826D"/>
        </a:buClr>
        <a:buSzPct val="40000"/>
        <a:buFont typeface="Wingdings" pitchFamily="2" charset="2"/>
        <a:buChar char="n"/>
        <a:defRPr kumimoji="1" sz="2000">
          <a:solidFill>
            <a:srgbClr val="343439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6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6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4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4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33600" y="1600200"/>
            <a:ext cx="6553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0688" y="6540500"/>
            <a:ext cx="1828800" cy="2286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2D079026-3338-4A00-8750-0422D5FB6331}" type="datetimeFigureOut">
              <a:rPr lang="en-US">
                <a:solidFill>
                  <a:srgbClr val="DDD9C3"/>
                </a:solidFill>
              </a:rPr>
              <a:pPr>
                <a:defRPr/>
              </a:pPr>
              <a:t>11.05.2019</a:t>
            </a:fld>
            <a:endParaRPr lang="en-US">
              <a:solidFill>
                <a:srgbClr val="DDD9C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540500"/>
            <a:ext cx="3657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DDD9C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540500"/>
            <a:ext cx="609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76417612-9C2A-4178-9643-540AAA2E0509}" type="slidenum">
              <a:rPr lang="en-US">
                <a:solidFill>
                  <a:srgbClr val="DDD9C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DD9C3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2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9pPr>
    </p:titleStyle>
    <p:bodyStyle>
      <a:lvl1pPr marL="457200" indent="-457200" algn="l" rtl="0" eaLnBrk="0" fontAlgn="base" hangingPunct="0">
        <a:spcBef>
          <a:spcPts val="1500"/>
        </a:spcBef>
        <a:spcAft>
          <a:spcPct val="0"/>
        </a:spcAft>
        <a:buFont typeface="Wingdings" pitchFamily="2" charset="2"/>
        <a:buChar char="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rtl="0" eaLnBrk="0" fontAlgn="base" hangingPunct="0">
        <a:spcBef>
          <a:spcPts val="1500"/>
        </a:spcBef>
        <a:spcAft>
          <a:spcPct val="0"/>
        </a:spcAft>
        <a:buFont typeface="Century" pitchFamily="18" charset="0"/>
        <a:buChar char="…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rtl="0" eaLnBrk="0" fontAlgn="base" hangingPunct="0">
        <a:spcBef>
          <a:spcPts val="1500"/>
        </a:spcBef>
        <a:spcAft>
          <a:spcPct val="0"/>
        </a:spcAft>
        <a:buFont typeface="Wingdings" pitchFamily="2" charset="2"/>
        <a:buChar char="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457200" algn="l" rtl="0" eaLnBrk="0" fontAlgn="base" hangingPunct="0">
        <a:spcBef>
          <a:spcPts val="1500"/>
        </a:spcBef>
        <a:spcAft>
          <a:spcPct val="0"/>
        </a:spcAft>
        <a:buFont typeface="Century" pitchFamily="18" charset="0"/>
        <a:buChar char="…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457200" algn="l" rtl="0" eaLnBrk="0" fontAlgn="base" hangingPunct="0">
        <a:spcBef>
          <a:spcPts val="1500"/>
        </a:spcBef>
        <a:spcAft>
          <a:spcPct val="0"/>
        </a:spcAft>
        <a:buFont typeface="Wingdings" pitchFamily="2" charset="2"/>
        <a:buChar char="Ï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286000" indent="-457200" algn="l" defTabSz="914400" rtl="0" eaLnBrk="1" latinLnBrk="0" hangingPunct="1">
        <a:spcBef>
          <a:spcPts val="1500"/>
        </a:spcBef>
        <a:buFont typeface="Wingdings" pitchFamily="2" charset="2"/>
        <a:buChar char="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3200" indent="-457200" algn="l" defTabSz="914400" rtl="0" eaLnBrk="1" latinLnBrk="0" hangingPunct="1">
        <a:spcBef>
          <a:spcPts val="1500"/>
        </a:spcBef>
        <a:buFont typeface="Wingdings" pitchFamily="2" charset="2"/>
        <a:buChar char="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33600" y="1600200"/>
            <a:ext cx="6553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0688" y="6540500"/>
            <a:ext cx="1828800" cy="2286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2D079026-3338-4A00-8750-0422D5FB6331}" type="datetimeFigureOut">
              <a:rPr lang="en-US">
                <a:solidFill>
                  <a:srgbClr val="DDD9C3"/>
                </a:solidFill>
              </a:rPr>
              <a:pPr>
                <a:defRPr/>
              </a:pPr>
              <a:t>11.05.2019</a:t>
            </a:fld>
            <a:endParaRPr lang="en-US">
              <a:solidFill>
                <a:srgbClr val="DDD9C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540500"/>
            <a:ext cx="3657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DDD9C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540500"/>
            <a:ext cx="609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76417612-9C2A-4178-9643-540AAA2E0509}" type="slidenum">
              <a:rPr lang="en-US">
                <a:solidFill>
                  <a:srgbClr val="DDD9C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DD9C3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4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9pPr>
    </p:titleStyle>
    <p:bodyStyle>
      <a:lvl1pPr marL="457200" indent="-457200" algn="l" rtl="0" eaLnBrk="0" fontAlgn="base" hangingPunct="0">
        <a:spcBef>
          <a:spcPts val="1500"/>
        </a:spcBef>
        <a:spcAft>
          <a:spcPct val="0"/>
        </a:spcAft>
        <a:buFont typeface="Wingdings" pitchFamily="2" charset="2"/>
        <a:buChar char="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rtl="0" eaLnBrk="0" fontAlgn="base" hangingPunct="0">
        <a:spcBef>
          <a:spcPts val="1500"/>
        </a:spcBef>
        <a:spcAft>
          <a:spcPct val="0"/>
        </a:spcAft>
        <a:buFont typeface="Century" pitchFamily="18" charset="0"/>
        <a:buChar char="…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rtl="0" eaLnBrk="0" fontAlgn="base" hangingPunct="0">
        <a:spcBef>
          <a:spcPts val="1500"/>
        </a:spcBef>
        <a:spcAft>
          <a:spcPct val="0"/>
        </a:spcAft>
        <a:buFont typeface="Wingdings" pitchFamily="2" charset="2"/>
        <a:buChar char="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457200" algn="l" rtl="0" eaLnBrk="0" fontAlgn="base" hangingPunct="0">
        <a:spcBef>
          <a:spcPts val="1500"/>
        </a:spcBef>
        <a:spcAft>
          <a:spcPct val="0"/>
        </a:spcAft>
        <a:buFont typeface="Century" pitchFamily="18" charset="0"/>
        <a:buChar char="…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457200" algn="l" rtl="0" eaLnBrk="0" fontAlgn="base" hangingPunct="0">
        <a:spcBef>
          <a:spcPts val="1500"/>
        </a:spcBef>
        <a:spcAft>
          <a:spcPct val="0"/>
        </a:spcAft>
        <a:buFont typeface="Wingdings" pitchFamily="2" charset="2"/>
        <a:buChar char="Ï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286000" indent="-457200" algn="l" defTabSz="914400" rtl="0" eaLnBrk="1" latinLnBrk="0" hangingPunct="1">
        <a:spcBef>
          <a:spcPts val="1500"/>
        </a:spcBef>
        <a:buFont typeface="Wingdings" pitchFamily="2" charset="2"/>
        <a:buChar char="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3200" indent="-457200" algn="l" defTabSz="914400" rtl="0" eaLnBrk="1" latinLnBrk="0" hangingPunct="1">
        <a:spcBef>
          <a:spcPts val="1500"/>
        </a:spcBef>
        <a:buFont typeface="Wingdings" pitchFamily="2" charset="2"/>
        <a:buChar char="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33600" y="1600200"/>
            <a:ext cx="6553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0688" y="6540500"/>
            <a:ext cx="1828800" cy="2286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2D079026-3338-4A00-8750-0422D5FB6331}" type="datetimeFigureOut">
              <a:rPr lang="en-US">
                <a:solidFill>
                  <a:srgbClr val="DDD9C3"/>
                </a:solidFill>
              </a:rPr>
              <a:pPr>
                <a:defRPr/>
              </a:pPr>
              <a:t>11.05.2019</a:t>
            </a:fld>
            <a:endParaRPr lang="en-US">
              <a:solidFill>
                <a:srgbClr val="DDD9C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540500"/>
            <a:ext cx="3657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DDD9C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540500"/>
            <a:ext cx="609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76417612-9C2A-4178-9643-540AAA2E0509}" type="slidenum">
              <a:rPr lang="en-US">
                <a:solidFill>
                  <a:srgbClr val="DDD9C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DD9C3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6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9pPr>
    </p:titleStyle>
    <p:bodyStyle>
      <a:lvl1pPr marL="457200" indent="-457200" algn="l" rtl="0" eaLnBrk="0" fontAlgn="base" hangingPunct="0">
        <a:spcBef>
          <a:spcPts val="1500"/>
        </a:spcBef>
        <a:spcAft>
          <a:spcPct val="0"/>
        </a:spcAft>
        <a:buFont typeface="Wingdings" pitchFamily="2" charset="2"/>
        <a:buChar char="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rtl="0" eaLnBrk="0" fontAlgn="base" hangingPunct="0">
        <a:spcBef>
          <a:spcPts val="1500"/>
        </a:spcBef>
        <a:spcAft>
          <a:spcPct val="0"/>
        </a:spcAft>
        <a:buFont typeface="Century" pitchFamily="18" charset="0"/>
        <a:buChar char="…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rtl="0" eaLnBrk="0" fontAlgn="base" hangingPunct="0">
        <a:spcBef>
          <a:spcPts val="1500"/>
        </a:spcBef>
        <a:spcAft>
          <a:spcPct val="0"/>
        </a:spcAft>
        <a:buFont typeface="Wingdings" pitchFamily="2" charset="2"/>
        <a:buChar char="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457200" algn="l" rtl="0" eaLnBrk="0" fontAlgn="base" hangingPunct="0">
        <a:spcBef>
          <a:spcPts val="1500"/>
        </a:spcBef>
        <a:spcAft>
          <a:spcPct val="0"/>
        </a:spcAft>
        <a:buFont typeface="Century" pitchFamily="18" charset="0"/>
        <a:buChar char="…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457200" algn="l" rtl="0" eaLnBrk="0" fontAlgn="base" hangingPunct="0">
        <a:spcBef>
          <a:spcPts val="1500"/>
        </a:spcBef>
        <a:spcAft>
          <a:spcPct val="0"/>
        </a:spcAft>
        <a:buFont typeface="Wingdings" pitchFamily="2" charset="2"/>
        <a:buChar char="Ï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286000" indent="-457200" algn="l" defTabSz="914400" rtl="0" eaLnBrk="1" latinLnBrk="0" hangingPunct="1">
        <a:spcBef>
          <a:spcPts val="1500"/>
        </a:spcBef>
        <a:buFont typeface="Wingdings" pitchFamily="2" charset="2"/>
        <a:buChar char="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3200" indent="-457200" algn="l" defTabSz="914400" rtl="0" eaLnBrk="1" latinLnBrk="0" hangingPunct="1">
        <a:spcBef>
          <a:spcPts val="1500"/>
        </a:spcBef>
        <a:buFont typeface="Wingdings" pitchFamily="2" charset="2"/>
        <a:buChar char="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33600" y="1600200"/>
            <a:ext cx="6553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0688" y="6540500"/>
            <a:ext cx="1828800" cy="2286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2D079026-3338-4A00-8750-0422D5FB6331}" type="datetimeFigureOut">
              <a:rPr lang="en-US">
                <a:solidFill>
                  <a:srgbClr val="DDD9C3"/>
                </a:solidFill>
              </a:rPr>
              <a:pPr>
                <a:defRPr/>
              </a:pPr>
              <a:t>11.05.2019</a:t>
            </a:fld>
            <a:endParaRPr lang="en-US">
              <a:solidFill>
                <a:srgbClr val="DDD9C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540500"/>
            <a:ext cx="3657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DDD9C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540500"/>
            <a:ext cx="609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76417612-9C2A-4178-9643-540AAA2E0509}" type="slidenum">
              <a:rPr lang="en-US">
                <a:solidFill>
                  <a:srgbClr val="DDD9C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DD9C3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6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9pPr>
    </p:titleStyle>
    <p:bodyStyle>
      <a:lvl1pPr marL="457200" indent="-457200" algn="l" rtl="0" eaLnBrk="0" fontAlgn="base" hangingPunct="0">
        <a:spcBef>
          <a:spcPts val="1500"/>
        </a:spcBef>
        <a:spcAft>
          <a:spcPct val="0"/>
        </a:spcAft>
        <a:buFont typeface="Wingdings" pitchFamily="2" charset="2"/>
        <a:buChar char="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rtl="0" eaLnBrk="0" fontAlgn="base" hangingPunct="0">
        <a:spcBef>
          <a:spcPts val="1500"/>
        </a:spcBef>
        <a:spcAft>
          <a:spcPct val="0"/>
        </a:spcAft>
        <a:buFont typeface="Century" pitchFamily="18" charset="0"/>
        <a:buChar char="…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rtl="0" eaLnBrk="0" fontAlgn="base" hangingPunct="0">
        <a:spcBef>
          <a:spcPts val="1500"/>
        </a:spcBef>
        <a:spcAft>
          <a:spcPct val="0"/>
        </a:spcAft>
        <a:buFont typeface="Wingdings" pitchFamily="2" charset="2"/>
        <a:buChar char="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457200" algn="l" rtl="0" eaLnBrk="0" fontAlgn="base" hangingPunct="0">
        <a:spcBef>
          <a:spcPts val="1500"/>
        </a:spcBef>
        <a:spcAft>
          <a:spcPct val="0"/>
        </a:spcAft>
        <a:buFont typeface="Century" pitchFamily="18" charset="0"/>
        <a:buChar char="…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457200" algn="l" rtl="0" eaLnBrk="0" fontAlgn="base" hangingPunct="0">
        <a:spcBef>
          <a:spcPts val="1500"/>
        </a:spcBef>
        <a:spcAft>
          <a:spcPct val="0"/>
        </a:spcAft>
        <a:buFont typeface="Wingdings" pitchFamily="2" charset="2"/>
        <a:buChar char="Ï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286000" indent="-457200" algn="l" defTabSz="914400" rtl="0" eaLnBrk="1" latinLnBrk="0" hangingPunct="1">
        <a:spcBef>
          <a:spcPts val="1500"/>
        </a:spcBef>
        <a:buFont typeface="Wingdings" pitchFamily="2" charset="2"/>
        <a:buChar char="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3200" indent="-457200" algn="l" defTabSz="914400" rtl="0" eaLnBrk="1" latinLnBrk="0" hangingPunct="1">
        <a:spcBef>
          <a:spcPts val="1500"/>
        </a:spcBef>
        <a:buFont typeface="Wingdings" pitchFamily="2" charset="2"/>
        <a:buChar char="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33600" y="1600200"/>
            <a:ext cx="6553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0688" y="6540500"/>
            <a:ext cx="1828800" cy="2286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2D079026-3338-4A00-8750-0422D5FB6331}" type="datetimeFigureOut">
              <a:rPr lang="en-US">
                <a:solidFill>
                  <a:srgbClr val="DDD9C3"/>
                </a:solidFill>
              </a:rPr>
              <a:pPr>
                <a:defRPr/>
              </a:pPr>
              <a:t>11.05.2019</a:t>
            </a:fld>
            <a:endParaRPr lang="en-US">
              <a:solidFill>
                <a:srgbClr val="DDD9C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540500"/>
            <a:ext cx="3657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DDD9C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540500"/>
            <a:ext cx="609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76417612-9C2A-4178-9643-540AAA2E0509}" type="slidenum">
              <a:rPr lang="en-US">
                <a:solidFill>
                  <a:srgbClr val="DDD9C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DD9C3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8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9pPr>
    </p:titleStyle>
    <p:bodyStyle>
      <a:lvl1pPr marL="457200" indent="-457200" algn="l" rtl="0" eaLnBrk="0" fontAlgn="base" hangingPunct="0">
        <a:spcBef>
          <a:spcPts val="1500"/>
        </a:spcBef>
        <a:spcAft>
          <a:spcPct val="0"/>
        </a:spcAft>
        <a:buFont typeface="Wingdings" pitchFamily="2" charset="2"/>
        <a:buChar char="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rtl="0" eaLnBrk="0" fontAlgn="base" hangingPunct="0">
        <a:spcBef>
          <a:spcPts val="1500"/>
        </a:spcBef>
        <a:spcAft>
          <a:spcPct val="0"/>
        </a:spcAft>
        <a:buFont typeface="Century" pitchFamily="18" charset="0"/>
        <a:buChar char="…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rtl="0" eaLnBrk="0" fontAlgn="base" hangingPunct="0">
        <a:spcBef>
          <a:spcPts val="1500"/>
        </a:spcBef>
        <a:spcAft>
          <a:spcPct val="0"/>
        </a:spcAft>
        <a:buFont typeface="Wingdings" pitchFamily="2" charset="2"/>
        <a:buChar char="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457200" algn="l" rtl="0" eaLnBrk="0" fontAlgn="base" hangingPunct="0">
        <a:spcBef>
          <a:spcPts val="1500"/>
        </a:spcBef>
        <a:spcAft>
          <a:spcPct val="0"/>
        </a:spcAft>
        <a:buFont typeface="Century" pitchFamily="18" charset="0"/>
        <a:buChar char="…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457200" algn="l" rtl="0" eaLnBrk="0" fontAlgn="base" hangingPunct="0">
        <a:spcBef>
          <a:spcPts val="1500"/>
        </a:spcBef>
        <a:spcAft>
          <a:spcPct val="0"/>
        </a:spcAft>
        <a:buFont typeface="Wingdings" pitchFamily="2" charset="2"/>
        <a:buChar char="Ï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286000" indent="-457200" algn="l" defTabSz="914400" rtl="0" eaLnBrk="1" latinLnBrk="0" hangingPunct="1">
        <a:spcBef>
          <a:spcPts val="1500"/>
        </a:spcBef>
        <a:buFont typeface="Wingdings" pitchFamily="2" charset="2"/>
        <a:buChar char="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3200" indent="-457200" algn="l" defTabSz="914400" rtl="0" eaLnBrk="1" latinLnBrk="0" hangingPunct="1">
        <a:spcBef>
          <a:spcPts val="1500"/>
        </a:spcBef>
        <a:buFont typeface="Wingdings" pitchFamily="2" charset="2"/>
        <a:buChar char="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33600" y="1600200"/>
            <a:ext cx="6553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0688" y="6540500"/>
            <a:ext cx="1828800" cy="2286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2D079026-3338-4A00-8750-0422D5FB6331}" type="datetimeFigureOut">
              <a:rPr lang="en-US">
                <a:solidFill>
                  <a:srgbClr val="DDD9C3"/>
                </a:solidFill>
              </a:rPr>
              <a:pPr>
                <a:defRPr/>
              </a:pPr>
              <a:t>11.05.2019</a:t>
            </a:fld>
            <a:endParaRPr lang="en-US">
              <a:solidFill>
                <a:srgbClr val="DDD9C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540500"/>
            <a:ext cx="3657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DDD9C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540500"/>
            <a:ext cx="609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76417612-9C2A-4178-9643-540AAA2E0509}" type="slidenum">
              <a:rPr lang="en-US">
                <a:solidFill>
                  <a:srgbClr val="DDD9C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DD9C3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0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9pPr>
    </p:titleStyle>
    <p:bodyStyle>
      <a:lvl1pPr marL="457200" indent="-457200" algn="l" rtl="0" eaLnBrk="0" fontAlgn="base" hangingPunct="0">
        <a:spcBef>
          <a:spcPts val="1500"/>
        </a:spcBef>
        <a:spcAft>
          <a:spcPct val="0"/>
        </a:spcAft>
        <a:buFont typeface="Wingdings" pitchFamily="2" charset="2"/>
        <a:buChar char="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rtl="0" eaLnBrk="0" fontAlgn="base" hangingPunct="0">
        <a:spcBef>
          <a:spcPts val="1500"/>
        </a:spcBef>
        <a:spcAft>
          <a:spcPct val="0"/>
        </a:spcAft>
        <a:buFont typeface="Century" pitchFamily="18" charset="0"/>
        <a:buChar char="…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rtl="0" eaLnBrk="0" fontAlgn="base" hangingPunct="0">
        <a:spcBef>
          <a:spcPts val="1500"/>
        </a:spcBef>
        <a:spcAft>
          <a:spcPct val="0"/>
        </a:spcAft>
        <a:buFont typeface="Wingdings" pitchFamily="2" charset="2"/>
        <a:buChar char="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457200" algn="l" rtl="0" eaLnBrk="0" fontAlgn="base" hangingPunct="0">
        <a:spcBef>
          <a:spcPts val="1500"/>
        </a:spcBef>
        <a:spcAft>
          <a:spcPct val="0"/>
        </a:spcAft>
        <a:buFont typeface="Century" pitchFamily="18" charset="0"/>
        <a:buChar char="…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457200" algn="l" rtl="0" eaLnBrk="0" fontAlgn="base" hangingPunct="0">
        <a:spcBef>
          <a:spcPts val="1500"/>
        </a:spcBef>
        <a:spcAft>
          <a:spcPct val="0"/>
        </a:spcAft>
        <a:buFont typeface="Wingdings" pitchFamily="2" charset="2"/>
        <a:buChar char="Ï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286000" indent="-457200" algn="l" defTabSz="914400" rtl="0" eaLnBrk="1" latinLnBrk="0" hangingPunct="1">
        <a:spcBef>
          <a:spcPts val="1500"/>
        </a:spcBef>
        <a:buFont typeface="Wingdings" pitchFamily="2" charset="2"/>
        <a:buChar char="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3200" indent="-457200" algn="l" defTabSz="914400" rtl="0" eaLnBrk="1" latinLnBrk="0" hangingPunct="1">
        <a:spcBef>
          <a:spcPts val="1500"/>
        </a:spcBef>
        <a:buFont typeface="Wingdings" pitchFamily="2" charset="2"/>
        <a:buChar char="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33600" y="1600200"/>
            <a:ext cx="6553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0688" y="6540500"/>
            <a:ext cx="1828800" cy="2286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2D079026-3338-4A00-8750-0422D5FB6331}" type="datetimeFigureOut">
              <a:rPr lang="en-US">
                <a:solidFill>
                  <a:srgbClr val="DDD9C3"/>
                </a:solidFill>
              </a:rPr>
              <a:pPr>
                <a:defRPr/>
              </a:pPr>
              <a:t>11.05.2019</a:t>
            </a:fld>
            <a:endParaRPr lang="en-US">
              <a:solidFill>
                <a:srgbClr val="DDD9C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540500"/>
            <a:ext cx="3657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DDD9C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540500"/>
            <a:ext cx="609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76417612-9C2A-4178-9643-540AAA2E0509}" type="slidenum">
              <a:rPr lang="en-US">
                <a:solidFill>
                  <a:srgbClr val="DDD9C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DD9C3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2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9pPr>
    </p:titleStyle>
    <p:bodyStyle>
      <a:lvl1pPr marL="457200" indent="-457200" algn="l" rtl="0" eaLnBrk="0" fontAlgn="base" hangingPunct="0">
        <a:spcBef>
          <a:spcPts val="1500"/>
        </a:spcBef>
        <a:spcAft>
          <a:spcPct val="0"/>
        </a:spcAft>
        <a:buFont typeface="Wingdings" pitchFamily="2" charset="2"/>
        <a:buChar char="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rtl="0" eaLnBrk="0" fontAlgn="base" hangingPunct="0">
        <a:spcBef>
          <a:spcPts val="1500"/>
        </a:spcBef>
        <a:spcAft>
          <a:spcPct val="0"/>
        </a:spcAft>
        <a:buFont typeface="Century" pitchFamily="18" charset="0"/>
        <a:buChar char="…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rtl="0" eaLnBrk="0" fontAlgn="base" hangingPunct="0">
        <a:spcBef>
          <a:spcPts val="1500"/>
        </a:spcBef>
        <a:spcAft>
          <a:spcPct val="0"/>
        </a:spcAft>
        <a:buFont typeface="Wingdings" pitchFamily="2" charset="2"/>
        <a:buChar char="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457200" algn="l" rtl="0" eaLnBrk="0" fontAlgn="base" hangingPunct="0">
        <a:spcBef>
          <a:spcPts val="1500"/>
        </a:spcBef>
        <a:spcAft>
          <a:spcPct val="0"/>
        </a:spcAft>
        <a:buFont typeface="Century" pitchFamily="18" charset="0"/>
        <a:buChar char="…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457200" algn="l" rtl="0" eaLnBrk="0" fontAlgn="base" hangingPunct="0">
        <a:spcBef>
          <a:spcPts val="1500"/>
        </a:spcBef>
        <a:spcAft>
          <a:spcPct val="0"/>
        </a:spcAft>
        <a:buFont typeface="Wingdings" pitchFamily="2" charset="2"/>
        <a:buChar char="Ï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286000" indent="-457200" algn="l" defTabSz="914400" rtl="0" eaLnBrk="1" latinLnBrk="0" hangingPunct="1">
        <a:spcBef>
          <a:spcPts val="1500"/>
        </a:spcBef>
        <a:buFont typeface="Wingdings" pitchFamily="2" charset="2"/>
        <a:buChar char="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3200" indent="-457200" algn="l" defTabSz="914400" rtl="0" eaLnBrk="1" latinLnBrk="0" hangingPunct="1">
        <a:spcBef>
          <a:spcPts val="1500"/>
        </a:spcBef>
        <a:buFont typeface="Wingdings" pitchFamily="2" charset="2"/>
        <a:buChar char="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33600" y="1600200"/>
            <a:ext cx="6553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0688" y="6540500"/>
            <a:ext cx="1828800" cy="2286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2D079026-3338-4A00-8750-0422D5FB6331}" type="datetimeFigureOut">
              <a:rPr lang="en-US">
                <a:solidFill>
                  <a:srgbClr val="DDD9C3"/>
                </a:solidFill>
              </a:rPr>
              <a:pPr>
                <a:defRPr/>
              </a:pPr>
              <a:t>11.05.2019</a:t>
            </a:fld>
            <a:endParaRPr lang="en-US">
              <a:solidFill>
                <a:srgbClr val="DDD9C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540500"/>
            <a:ext cx="3657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DDD9C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540500"/>
            <a:ext cx="609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76417612-9C2A-4178-9643-540AAA2E0509}" type="slidenum">
              <a:rPr lang="en-US">
                <a:solidFill>
                  <a:srgbClr val="DDD9C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DD9C3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4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9pPr>
    </p:titleStyle>
    <p:bodyStyle>
      <a:lvl1pPr marL="457200" indent="-457200" algn="l" rtl="0" eaLnBrk="0" fontAlgn="base" hangingPunct="0">
        <a:spcBef>
          <a:spcPts val="1500"/>
        </a:spcBef>
        <a:spcAft>
          <a:spcPct val="0"/>
        </a:spcAft>
        <a:buFont typeface="Wingdings" pitchFamily="2" charset="2"/>
        <a:buChar char="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rtl="0" eaLnBrk="0" fontAlgn="base" hangingPunct="0">
        <a:spcBef>
          <a:spcPts val="1500"/>
        </a:spcBef>
        <a:spcAft>
          <a:spcPct val="0"/>
        </a:spcAft>
        <a:buFont typeface="Century" pitchFamily="18" charset="0"/>
        <a:buChar char="…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rtl="0" eaLnBrk="0" fontAlgn="base" hangingPunct="0">
        <a:spcBef>
          <a:spcPts val="1500"/>
        </a:spcBef>
        <a:spcAft>
          <a:spcPct val="0"/>
        </a:spcAft>
        <a:buFont typeface="Wingdings" pitchFamily="2" charset="2"/>
        <a:buChar char="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457200" algn="l" rtl="0" eaLnBrk="0" fontAlgn="base" hangingPunct="0">
        <a:spcBef>
          <a:spcPts val="1500"/>
        </a:spcBef>
        <a:spcAft>
          <a:spcPct val="0"/>
        </a:spcAft>
        <a:buFont typeface="Century" pitchFamily="18" charset="0"/>
        <a:buChar char="…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457200" algn="l" rtl="0" eaLnBrk="0" fontAlgn="base" hangingPunct="0">
        <a:spcBef>
          <a:spcPts val="1500"/>
        </a:spcBef>
        <a:spcAft>
          <a:spcPct val="0"/>
        </a:spcAft>
        <a:buFont typeface="Wingdings" pitchFamily="2" charset="2"/>
        <a:buChar char="Ï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286000" indent="-457200" algn="l" defTabSz="914400" rtl="0" eaLnBrk="1" latinLnBrk="0" hangingPunct="1">
        <a:spcBef>
          <a:spcPts val="1500"/>
        </a:spcBef>
        <a:buFont typeface="Wingdings" pitchFamily="2" charset="2"/>
        <a:buChar char="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3200" indent="-457200" algn="l" defTabSz="914400" rtl="0" eaLnBrk="1" latinLnBrk="0" hangingPunct="1">
        <a:spcBef>
          <a:spcPts val="1500"/>
        </a:spcBef>
        <a:buFont typeface="Wingdings" pitchFamily="2" charset="2"/>
        <a:buChar char="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33600" y="1600200"/>
            <a:ext cx="6553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0688" y="6540500"/>
            <a:ext cx="1828800" cy="2286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2D079026-3338-4A00-8750-0422D5FB6331}" type="datetimeFigureOut">
              <a:rPr lang="en-US">
                <a:solidFill>
                  <a:srgbClr val="DDD9C3"/>
                </a:solidFill>
              </a:rPr>
              <a:pPr>
                <a:defRPr/>
              </a:pPr>
              <a:t>11.05.2019</a:t>
            </a:fld>
            <a:endParaRPr lang="en-US">
              <a:solidFill>
                <a:srgbClr val="DDD9C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540500"/>
            <a:ext cx="3657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DDD9C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540500"/>
            <a:ext cx="609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76417612-9C2A-4178-9643-540AAA2E0509}" type="slidenum">
              <a:rPr lang="en-US">
                <a:solidFill>
                  <a:srgbClr val="DDD9C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DD9C3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9pPr>
    </p:titleStyle>
    <p:bodyStyle>
      <a:lvl1pPr marL="457200" indent="-457200" algn="l" rtl="0" eaLnBrk="0" fontAlgn="base" hangingPunct="0">
        <a:spcBef>
          <a:spcPts val="1500"/>
        </a:spcBef>
        <a:spcAft>
          <a:spcPct val="0"/>
        </a:spcAft>
        <a:buFont typeface="Wingdings" pitchFamily="2" charset="2"/>
        <a:buChar char="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rtl="0" eaLnBrk="0" fontAlgn="base" hangingPunct="0">
        <a:spcBef>
          <a:spcPts val="1500"/>
        </a:spcBef>
        <a:spcAft>
          <a:spcPct val="0"/>
        </a:spcAft>
        <a:buFont typeface="Century" pitchFamily="18" charset="0"/>
        <a:buChar char="…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rtl="0" eaLnBrk="0" fontAlgn="base" hangingPunct="0">
        <a:spcBef>
          <a:spcPts val="1500"/>
        </a:spcBef>
        <a:spcAft>
          <a:spcPct val="0"/>
        </a:spcAft>
        <a:buFont typeface="Wingdings" pitchFamily="2" charset="2"/>
        <a:buChar char="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457200" algn="l" rtl="0" eaLnBrk="0" fontAlgn="base" hangingPunct="0">
        <a:spcBef>
          <a:spcPts val="1500"/>
        </a:spcBef>
        <a:spcAft>
          <a:spcPct val="0"/>
        </a:spcAft>
        <a:buFont typeface="Century" pitchFamily="18" charset="0"/>
        <a:buChar char="…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457200" algn="l" rtl="0" eaLnBrk="0" fontAlgn="base" hangingPunct="0">
        <a:spcBef>
          <a:spcPts val="1500"/>
        </a:spcBef>
        <a:spcAft>
          <a:spcPct val="0"/>
        </a:spcAft>
        <a:buFont typeface="Wingdings" pitchFamily="2" charset="2"/>
        <a:buChar char="Ï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286000" indent="-457200" algn="l" defTabSz="914400" rtl="0" eaLnBrk="1" latinLnBrk="0" hangingPunct="1">
        <a:spcBef>
          <a:spcPts val="1500"/>
        </a:spcBef>
        <a:buFont typeface="Wingdings" pitchFamily="2" charset="2"/>
        <a:buChar char="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3200" indent="-457200" algn="l" defTabSz="914400" rtl="0" eaLnBrk="1" latinLnBrk="0" hangingPunct="1">
        <a:spcBef>
          <a:spcPts val="1500"/>
        </a:spcBef>
        <a:buFont typeface="Wingdings" pitchFamily="2" charset="2"/>
        <a:buChar char="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33600" y="1600200"/>
            <a:ext cx="6553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0688" y="6540500"/>
            <a:ext cx="1828800" cy="2286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2D079026-3338-4A00-8750-0422D5FB6331}" type="datetimeFigureOut">
              <a:rPr lang="en-US">
                <a:solidFill>
                  <a:srgbClr val="DDD9C3"/>
                </a:solidFill>
              </a:rPr>
              <a:pPr>
                <a:defRPr/>
              </a:pPr>
              <a:t>11.05.2019</a:t>
            </a:fld>
            <a:endParaRPr lang="en-US">
              <a:solidFill>
                <a:srgbClr val="DDD9C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540500"/>
            <a:ext cx="3657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DDD9C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540500"/>
            <a:ext cx="609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76417612-9C2A-4178-9643-540AAA2E0509}" type="slidenum">
              <a:rPr lang="en-US">
                <a:solidFill>
                  <a:srgbClr val="DDD9C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DD9C3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8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9pPr>
    </p:titleStyle>
    <p:bodyStyle>
      <a:lvl1pPr marL="457200" indent="-457200" algn="l" rtl="0" eaLnBrk="0" fontAlgn="base" hangingPunct="0">
        <a:spcBef>
          <a:spcPts val="1500"/>
        </a:spcBef>
        <a:spcAft>
          <a:spcPct val="0"/>
        </a:spcAft>
        <a:buFont typeface="Wingdings" pitchFamily="2" charset="2"/>
        <a:buChar char="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rtl="0" eaLnBrk="0" fontAlgn="base" hangingPunct="0">
        <a:spcBef>
          <a:spcPts val="1500"/>
        </a:spcBef>
        <a:spcAft>
          <a:spcPct val="0"/>
        </a:spcAft>
        <a:buFont typeface="Century" pitchFamily="18" charset="0"/>
        <a:buChar char="…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rtl="0" eaLnBrk="0" fontAlgn="base" hangingPunct="0">
        <a:spcBef>
          <a:spcPts val="1500"/>
        </a:spcBef>
        <a:spcAft>
          <a:spcPct val="0"/>
        </a:spcAft>
        <a:buFont typeface="Wingdings" pitchFamily="2" charset="2"/>
        <a:buChar char="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457200" algn="l" rtl="0" eaLnBrk="0" fontAlgn="base" hangingPunct="0">
        <a:spcBef>
          <a:spcPts val="1500"/>
        </a:spcBef>
        <a:spcAft>
          <a:spcPct val="0"/>
        </a:spcAft>
        <a:buFont typeface="Century" pitchFamily="18" charset="0"/>
        <a:buChar char="…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457200" algn="l" rtl="0" eaLnBrk="0" fontAlgn="base" hangingPunct="0">
        <a:spcBef>
          <a:spcPts val="1500"/>
        </a:spcBef>
        <a:spcAft>
          <a:spcPct val="0"/>
        </a:spcAft>
        <a:buFont typeface="Wingdings" pitchFamily="2" charset="2"/>
        <a:buChar char="Ï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286000" indent="-457200" algn="l" defTabSz="914400" rtl="0" eaLnBrk="1" latinLnBrk="0" hangingPunct="1">
        <a:spcBef>
          <a:spcPts val="1500"/>
        </a:spcBef>
        <a:buFont typeface="Wingdings" pitchFamily="2" charset="2"/>
        <a:buChar char="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3200" indent="-457200" algn="l" defTabSz="914400" rtl="0" eaLnBrk="1" latinLnBrk="0" hangingPunct="1">
        <a:spcBef>
          <a:spcPts val="1500"/>
        </a:spcBef>
        <a:buFont typeface="Wingdings" pitchFamily="2" charset="2"/>
        <a:buChar char="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33600" y="1600200"/>
            <a:ext cx="6553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0688" y="6540500"/>
            <a:ext cx="1828800" cy="2286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2D079026-3338-4A00-8750-0422D5FB6331}" type="datetimeFigureOut">
              <a:rPr lang="en-US">
                <a:solidFill>
                  <a:srgbClr val="DDD9C3"/>
                </a:solidFill>
              </a:rPr>
              <a:pPr>
                <a:defRPr/>
              </a:pPr>
              <a:t>11.05.2019</a:t>
            </a:fld>
            <a:endParaRPr lang="en-US">
              <a:solidFill>
                <a:srgbClr val="DDD9C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540500"/>
            <a:ext cx="3657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DDD9C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540500"/>
            <a:ext cx="609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76417612-9C2A-4178-9643-540AAA2E0509}" type="slidenum">
              <a:rPr lang="en-US">
                <a:solidFill>
                  <a:srgbClr val="DDD9C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DD9C3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0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9pPr>
    </p:titleStyle>
    <p:bodyStyle>
      <a:lvl1pPr marL="457200" indent="-457200" algn="l" rtl="0" eaLnBrk="0" fontAlgn="base" hangingPunct="0">
        <a:spcBef>
          <a:spcPts val="1500"/>
        </a:spcBef>
        <a:spcAft>
          <a:spcPct val="0"/>
        </a:spcAft>
        <a:buFont typeface="Wingdings" pitchFamily="2" charset="2"/>
        <a:buChar char="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rtl="0" eaLnBrk="0" fontAlgn="base" hangingPunct="0">
        <a:spcBef>
          <a:spcPts val="1500"/>
        </a:spcBef>
        <a:spcAft>
          <a:spcPct val="0"/>
        </a:spcAft>
        <a:buFont typeface="Century" pitchFamily="18" charset="0"/>
        <a:buChar char="…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rtl="0" eaLnBrk="0" fontAlgn="base" hangingPunct="0">
        <a:spcBef>
          <a:spcPts val="1500"/>
        </a:spcBef>
        <a:spcAft>
          <a:spcPct val="0"/>
        </a:spcAft>
        <a:buFont typeface="Wingdings" pitchFamily="2" charset="2"/>
        <a:buChar char="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457200" algn="l" rtl="0" eaLnBrk="0" fontAlgn="base" hangingPunct="0">
        <a:spcBef>
          <a:spcPts val="1500"/>
        </a:spcBef>
        <a:spcAft>
          <a:spcPct val="0"/>
        </a:spcAft>
        <a:buFont typeface="Century" pitchFamily="18" charset="0"/>
        <a:buChar char="…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457200" algn="l" rtl="0" eaLnBrk="0" fontAlgn="base" hangingPunct="0">
        <a:spcBef>
          <a:spcPts val="1500"/>
        </a:spcBef>
        <a:spcAft>
          <a:spcPct val="0"/>
        </a:spcAft>
        <a:buFont typeface="Wingdings" pitchFamily="2" charset="2"/>
        <a:buChar char="Ï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286000" indent="-457200" algn="l" defTabSz="914400" rtl="0" eaLnBrk="1" latinLnBrk="0" hangingPunct="1">
        <a:spcBef>
          <a:spcPts val="1500"/>
        </a:spcBef>
        <a:buFont typeface="Wingdings" pitchFamily="2" charset="2"/>
        <a:buChar char="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3200" indent="-457200" algn="l" defTabSz="914400" rtl="0" eaLnBrk="1" latinLnBrk="0" hangingPunct="1">
        <a:spcBef>
          <a:spcPts val="1500"/>
        </a:spcBef>
        <a:buFont typeface="Wingdings" pitchFamily="2" charset="2"/>
        <a:buChar char="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7604" y="1351508"/>
            <a:ext cx="7128792" cy="4154984"/>
          </a:xfrm>
          <a:prstGeom prst="rect">
            <a:avLst/>
          </a:prstGeom>
          <a:noFill/>
          <a:ln>
            <a:solidFill>
              <a:schemeClr val="bg1">
                <a:lumMod val="90000"/>
              </a:schemeClr>
            </a:solidFill>
          </a:ln>
          <a:scene3d>
            <a:camera prst="orthographicFront"/>
            <a:lightRig rig="balanced" dir="t">
              <a:rot lat="0" lon="0" rev="2100000"/>
            </a:lightRig>
          </a:scene3d>
          <a:sp3d>
            <a:bevelT prst="convex"/>
          </a:sp3d>
        </p:spPr>
        <p:txBody>
          <a:bodyPr>
            <a:spAutoFit/>
            <a:sp3d extrusionH="57150" prstMaterial="metal">
              <a:bevelT w="38100" h="25400" prst="angle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6600" b="1" dirty="0">
                <a:ln w="50800"/>
                <a:solidFill>
                  <a:srgbClr val="DDD9C3">
                    <a:shade val="50000"/>
                  </a:srgbClr>
                </a:solidFill>
                <a:latin typeface="Georgia"/>
              </a:rPr>
              <a:t>Orosz festészet </a:t>
            </a:r>
            <a:br>
              <a:rPr lang="hu-HU" sz="6600" b="1" dirty="0">
                <a:ln w="50800"/>
                <a:solidFill>
                  <a:srgbClr val="DDD9C3">
                    <a:shade val="50000"/>
                  </a:srgbClr>
                </a:solidFill>
                <a:latin typeface="Georgia"/>
              </a:rPr>
            </a:br>
            <a:r>
              <a:rPr lang="hu-HU" sz="6600" b="1" dirty="0">
                <a:ln w="50800"/>
                <a:solidFill>
                  <a:srgbClr val="DDD9C3">
                    <a:shade val="50000"/>
                  </a:srgbClr>
                </a:solidFill>
                <a:latin typeface="Georgia"/>
              </a:rPr>
              <a:t>a 18. </a:t>
            </a:r>
            <a:r>
              <a:rPr lang="hu-HU" sz="6600" b="1" dirty="0" smtClean="0">
                <a:ln w="50800"/>
                <a:solidFill>
                  <a:srgbClr val="DDD9C3">
                    <a:shade val="50000"/>
                  </a:srgbClr>
                </a:solidFill>
                <a:latin typeface="Georgia"/>
              </a:rPr>
              <a:t>század utolsó harmadában</a:t>
            </a:r>
            <a:endParaRPr lang="en-US" sz="6600" b="1" dirty="0">
              <a:ln w="50800"/>
              <a:solidFill>
                <a:srgbClr val="DDD9C3">
                  <a:shade val="50000"/>
                </a:srgbClr>
              </a:solidFill>
              <a:latin typeface="Georg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10 Bor Naryshkin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88913"/>
            <a:ext cx="4457700" cy="539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6" descr="11 Bor Lopuhin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4203700" cy="539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TextBox 7"/>
          <p:cNvSpPr txBox="1">
            <a:spLocks noChangeArrowheads="1"/>
          </p:cNvSpPr>
          <p:nvPr/>
        </p:nvSpPr>
        <p:spPr bwMode="auto">
          <a:xfrm>
            <a:off x="7740650" y="5732463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>
                <a:solidFill>
                  <a:srgbClr val="49345F"/>
                </a:solidFill>
                <a:latin typeface="Georgia" pitchFamily="18" charset="0"/>
              </a:rPr>
              <a:t>1799</a:t>
            </a:r>
            <a:endParaRPr lang="en-US">
              <a:solidFill>
                <a:srgbClr val="49345F"/>
              </a:solidFill>
              <a:latin typeface="Georgia" pitchFamily="18" charset="0"/>
            </a:endParaRPr>
          </a:p>
        </p:txBody>
      </p:sp>
      <p:sp>
        <p:nvSpPr>
          <p:cNvPr id="39941" name="TextBox 8"/>
          <p:cNvSpPr txBox="1">
            <a:spLocks noChangeArrowheads="1"/>
          </p:cNvSpPr>
          <p:nvPr/>
        </p:nvSpPr>
        <p:spPr bwMode="auto">
          <a:xfrm>
            <a:off x="179388" y="5661025"/>
            <a:ext cx="12969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>
                <a:solidFill>
                  <a:srgbClr val="49345F"/>
                </a:solidFill>
                <a:latin typeface="Georgia" pitchFamily="18" charset="0"/>
              </a:rPr>
              <a:t>1797</a:t>
            </a:r>
            <a:endParaRPr lang="en-US">
              <a:solidFill>
                <a:srgbClr val="49345F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6" descr="Ekat na kone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5418" y="1556792"/>
            <a:ext cx="4798581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3" y="0"/>
            <a:ext cx="4616964" cy="3573016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5938" y="3698875"/>
            <a:ext cx="5572125" cy="109855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defRPr/>
            </a:pPr>
            <a:r>
              <a:rPr lang="hu-HU" sz="5400" b="1" dirty="0" smtClean="0">
                <a:solidFill>
                  <a:srgbClr val="B69A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szoborportré</a:t>
            </a:r>
            <a:endParaRPr lang="en-US" sz="5400" b="1" dirty="0">
              <a:solidFill>
                <a:srgbClr val="B69A8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3568" y="908720"/>
            <a:ext cx="7848873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convex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91776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</a:rPr>
              <a:t>18. </a:t>
            </a:r>
            <a:r>
              <a:rPr lang="hu-HU" sz="5400" b="1" dirty="0">
                <a:ln w="1143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91776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</a:rPr>
              <a:t>század</a:t>
            </a:r>
            <a:br>
              <a:rPr lang="hu-HU" sz="5400" b="1" dirty="0">
                <a:ln w="1143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91776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</a:rPr>
            </a:br>
            <a:r>
              <a:rPr lang="hu-HU" sz="5400" b="1" dirty="0">
                <a:ln w="1143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91776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</a:rPr>
              <a:t>orosz szobrászata</a:t>
            </a:r>
            <a:endParaRPr lang="en-US" sz="5400" b="1" dirty="0">
              <a:ln w="11430"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rgbClr val="91776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01 Neptun.jpg"/>
          <p:cNvPicPr>
            <a:picLocks noChangeAspect="1"/>
          </p:cNvPicPr>
          <p:nvPr/>
        </p:nvPicPr>
        <p:blipFill>
          <a:blip r:embed="rId2" cstate="print"/>
          <a:srcRect l="12534" t="10101" r="23634" b="4851"/>
          <a:stretch>
            <a:fillRect/>
          </a:stretch>
        </p:blipFill>
        <p:spPr bwMode="auto">
          <a:xfrm>
            <a:off x="611188" y="188913"/>
            <a:ext cx="367982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2" descr="02 Venera Tavricheskaja.jpg"/>
          <p:cNvPicPr>
            <a:picLocks noChangeAspect="1"/>
          </p:cNvPicPr>
          <p:nvPr/>
        </p:nvPicPr>
        <p:blipFill>
          <a:blip r:embed="rId3" cstate="print"/>
          <a:srcRect l="15002" t="4445" r="6656" b="3323"/>
          <a:stretch>
            <a:fillRect/>
          </a:stretch>
        </p:blipFill>
        <p:spPr bwMode="auto">
          <a:xfrm>
            <a:off x="5003800" y="188913"/>
            <a:ext cx="3668713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03 Letnij sad 1.jpg"/>
          <p:cNvPicPr>
            <a:picLocks noChangeAspect="1"/>
          </p:cNvPicPr>
          <p:nvPr/>
        </p:nvPicPr>
        <p:blipFill>
          <a:blip r:embed="rId2" cstate="print"/>
          <a:srcRect t="14748" b="34831"/>
          <a:stretch>
            <a:fillRect/>
          </a:stretch>
        </p:blipFill>
        <p:spPr bwMode="auto">
          <a:xfrm>
            <a:off x="250825" y="260350"/>
            <a:ext cx="85693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2" descr="12 Seneka.jpg"/>
          <p:cNvPicPr>
            <a:picLocks noChangeAspect="1"/>
          </p:cNvPicPr>
          <p:nvPr/>
        </p:nvPicPr>
        <p:blipFill>
          <a:blip r:embed="rId3" cstate="print"/>
          <a:srcRect t="3801" b="6950"/>
          <a:stretch>
            <a:fillRect/>
          </a:stretch>
        </p:blipFill>
        <p:spPr bwMode="auto">
          <a:xfrm>
            <a:off x="6516688" y="3644900"/>
            <a:ext cx="2395537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3" descr="14 Alexandr Maked.jpg"/>
          <p:cNvPicPr>
            <a:picLocks noChangeAspect="1"/>
          </p:cNvPicPr>
          <p:nvPr/>
        </p:nvPicPr>
        <p:blipFill>
          <a:blip r:embed="rId4" cstate="print"/>
          <a:srcRect b="5872"/>
          <a:stretch>
            <a:fillRect/>
          </a:stretch>
        </p:blipFill>
        <p:spPr bwMode="auto">
          <a:xfrm>
            <a:off x="250825" y="3644900"/>
            <a:ext cx="2162175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4" descr="24 Julij Cezar.jpg"/>
          <p:cNvPicPr>
            <a:picLocks noChangeAspect="1"/>
          </p:cNvPicPr>
          <p:nvPr/>
        </p:nvPicPr>
        <p:blipFill>
          <a:blip r:embed="rId5" cstate="print"/>
          <a:srcRect l="9448" t="3801" r="3656" b="3801"/>
          <a:stretch>
            <a:fillRect/>
          </a:stretch>
        </p:blipFill>
        <p:spPr bwMode="auto">
          <a:xfrm>
            <a:off x="3348038" y="3644900"/>
            <a:ext cx="2085975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03 Letnij sad 2.jpg"/>
          <p:cNvPicPr>
            <a:picLocks noChangeAspect="1"/>
          </p:cNvPicPr>
          <p:nvPr/>
        </p:nvPicPr>
        <p:blipFill>
          <a:blip r:embed="rId2" cstate="print"/>
          <a:srcRect t="20541" b="21021"/>
          <a:stretch>
            <a:fillRect/>
          </a:stretch>
        </p:blipFill>
        <p:spPr bwMode="auto">
          <a:xfrm>
            <a:off x="539750" y="188913"/>
            <a:ext cx="7927975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2" descr="09 Allegoria Skorotechnisti zhizni.jpg"/>
          <p:cNvPicPr>
            <a:picLocks noChangeAspect="1"/>
          </p:cNvPicPr>
          <p:nvPr/>
        </p:nvPicPr>
        <p:blipFill>
          <a:blip r:embed="rId3" cstate="print"/>
          <a:srcRect l="4642" t="7161" r="48109" b="7161"/>
          <a:stretch>
            <a:fillRect/>
          </a:stretch>
        </p:blipFill>
        <p:spPr bwMode="auto">
          <a:xfrm>
            <a:off x="107950" y="3644900"/>
            <a:ext cx="2249488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3" descr="20 Allegoria zimy.jpg"/>
          <p:cNvPicPr>
            <a:picLocks noChangeAspect="1"/>
          </p:cNvPicPr>
          <p:nvPr/>
        </p:nvPicPr>
        <p:blipFill>
          <a:blip r:embed="rId4" cstate="print"/>
          <a:srcRect b="4851"/>
          <a:stretch>
            <a:fillRect/>
          </a:stretch>
        </p:blipFill>
        <p:spPr bwMode="auto">
          <a:xfrm>
            <a:off x="2411413" y="3644900"/>
            <a:ext cx="2070100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4" descr="17 Allegoria mira.jpg"/>
          <p:cNvPicPr>
            <a:picLocks noChangeAspect="1"/>
          </p:cNvPicPr>
          <p:nvPr/>
        </p:nvPicPr>
        <p:blipFill>
          <a:blip r:embed="rId5" cstate="print"/>
          <a:srcRect l="8948" b="3801"/>
          <a:stretch>
            <a:fillRect/>
          </a:stretch>
        </p:blipFill>
        <p:spPr bwMode="auto">
          <a:xfrm>
            <a:off x="4643438" y="3644900"/>
            <a:ext cx="1927225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5" descr="21 Janus Dvulikij.jpg"/>
          <p:cNvPicPr>
            <a:picLocks noChangeAspect="1"/>
          </p:cNvPicPr>
          <p:nvPr/>
        </p:nvPicPr>
        <p:blipFill>
          <a:blip r:embed="rId6" cstate="print"/>
          <a:srcRect l="9366" r="37715" b="5746"/>
          <a:stretch>
            <a:fillRect/>
          </a:stretch>
        </p:blipFill>
        <p:spPr bwMode="auto">
          <a:xfrm>
            <a:off x="6659563" y="3644900"/>
            <a:ext cx="2235200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08 Amur i Psiheja.jpg"/>
          <p:cNvPicPr>
            <a:picLocks noChangeAspect="1"/>
          </p:cNvPicPr>
          <p:nvPr/>
        </p:nvPicPr>
        <p:blipFill>
          <a:blip r:embed="rId2" cstate="print"/>
          <a:srcRect l="17870" t="8002" r="13145" b="4501"/>
          <a:stretch>
            <a:fillRect/>
          </a:stretch>
        </p:blipFill>
        <p:spPr bwMode="auto">
          <a:xfrm>
            <a:off x="179388" y="188913"/>
            <a:ext cx="4379912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" descr="22 Mir i Pobeda.jpg"/>
          <p:cNvPicPr>
            <a:picLocks noChangeAspect="1"/>
          </p:cNvPicPr>
          <p:nvPr/>
        </p:nvPicPr>
        <p:blipFill>
          <a:blip r:embed="rId3" cstate="print"/>
          <a:srcRect l="4305" t="8002" r="12369" b="6950"/>
          <a:stretch>
            <a:fillRect/>
          </a:stretch>
        </p:blipFill>
        <p:spPr bwMode="auto">
          <a:xfrm>
            <a:off x="4787900" y="1268413"/>
            <a:ext cx="41338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10 Allegoria moreplavanija.jpg"/>
          <p:cNvPicPr>
            <a:picLocks noChangeAspect="1"/>
          </p:cNvPicPr>
          <p:nvPr/>
        </p:nvPicPr>
        <p:blipFill>
          <a:blip r:embed="rId2" cstate="print"/>
          <a:srcRect l="19017" t="2751" r="19017" b="4851"/>
          <a:stretch>
            <a:fillRect/>
          </a:stretch>
        </p:blipFill>
        <p:spPr bwMode="auto">
          <a:xfrm>
            <a:off x="179388" y="261938"/>
            <a:ext cx="2592387" cy="63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2" descr="06 Zakat.jpg"/>
          <p:cNvPicPr>
            <a:picLocks noChangeAspect="1"/>
          </p:cNvPicPr>
          <p:nvPr/>
        </p:nvPicPr>
        <p:blipFill>
          <a:blip r:embed="rId3" cstate="print"/>
          <a:srcRect l="21472" r="13548" b="3801"/>
          <a:stretch>
            <a:fillRect/>
          </a:stretch>
        </p:blipFill>
        <p:spPr bwMode="auto">
          <a:xfrm>
            <a:off x="2987675" y="279400"/>
            <a:ext cx="2819400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 descr="23 Minerva.jpg"/>
          <p:cNvPicPr>
            <a:picLocks noChangeAspect="1"/>
          </p:cNvPicPr>
          <p:nvPr/>
        </p:nvPicPr>
        <p:blipFill>
          <a:blip r:embed="rId4" cstate="print"/>
          <a:srcRect l="18330" r="15315" b="3801"/>
          <a:stretch>
            <a:fillRect/>
          </a:stretch>
        </p:blipFill>
        <p:spPr bwMode="auto">
          <a:xfrm>
            <a:off x="5940425" y="279400"/>
            <a:ext cx="302577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25 Rasrelli Petr I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376363"/>
            <a:ext cx="2843212" cy="410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26 Rasrelli Petr I Mas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4221088"/>
            <a:ext cx="1766545" cy="23244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4" descr="27 Rasrelli Petr I Voskovaja persona 2.jpg"/>
          <p:cNvPicPr>
            <a:picLocks noChangeAspect="1"/>
          </p:cNvPicPr>
          <p:nvPr/>
        </p:nvPicPr>
        <p:blipFill>
          <a:blip r:embed="rId4" cstate="print"/>
          <a:srcRect l="21396" t="7001" r="3719" b="2000"/>
          <a:stretch>
            <a:fillRect/>
          </a:stretch>
        </p:blipFill>
        <p:spPr bwMode="auto">
          <a:xfrm>
            <a:off x="4932363" y="277813"/>
            <a:ext cx="4070350" cy="630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3850" y="115888"/>
            <a:ext cx="410368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Carlo Bartolomeo Rastrelli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28 Rasrelli Anna Ioannovna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988" y="9525"/>
            <a:ext cx="8328025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2681287" cy="3476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u-HU" sz="2000" b="1" cap="none" dirty="0" smtClean="0">
                <a:latin typeface="+mn-lt"/>
              </a:rPr>
              <a:t>Fjodor Rokotov</a:t>
            </a:r>
            <a:endParaRPr lang="en-US" sz="2000" b="1" cap="none" dirty="0">
              <a:latin typeface="+mn-lt"/>
            </a:endParaRPr>
          </a:p>
        </p:txBody>
      </p:sp>
      <p:pic>
        <p:nvPicPr>
          <p:cNvPr id="31747" name="Picture 3" descr="03  Rok Neizv v rozovo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620713"/>
            <a:ext cx="38417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01а Rok Strujskaj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620713"/>
            <a:ext cx="42735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TextBox 5"/>
          <p:cNvSpPr txBox="1">
            <a:spLocks noChangeArrowheads="1"/>
          </p:cNvSpPr>
          <p:nvPr/>
        </p:nvSpPr>
        <p:spPr bwMode="auto">
          <a:xfrm>
            <a:off x="323850" y="6165850"/>
            <a:ext cx="1079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>
                <a:solidFill>
                  <a:srgbClr val="49345F"/>
                </a:solidFill>
                <a:latin typeface="Georgia" pitchFamily="18" charset="0"/>
              </a:rPr>
              <a:t>1772</a:t>
            </a:r>
            <a:endParaRPr lang="en-US">
              <a:solidFill>
                <a:srgbClr val="49345F"/>
              </a:solidFill>
              <a:latin typeface="Georgia" pitchFamily="18" charset="0"/>
            </a:endParaRPr>
          </a:p>
        </p:txBody>
      </p:sp>
      <p:sp>
        <p:nvSpPr>
          <p:cNvPr id="31750" name="TextBox 6"/>
          <p:cNvSpPr txBox="1">
            <a:spLocks noChangeArrowheads="1"/>
          </p:cNvSpPr>
          <p:nvPr/>
        </p:nvSpPr>
        <p:spPr bwMode="auto">
          <a:xfrm>
            <a:off x="7667625" y="6237288"/>
            <a:ext cx="1081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>
                <a:solidFill>
                  <a:srgbClr val="49345F"/>
                </a:solidFill>
                <a:latin typeface="Georgia" pitchFamily="18" charset="0"/>
              </a:rPr>
              <a:t>1770</a:t>
            </a:r>
            <a:endParaRPr lang="en-US">
              <a:solidFill>
                <a:srgbClr val="49345F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 descr="28 Rasrelli Anna Ioannovna 1.jpg"/>
          <p:cNvPicPr>
            <a:picLocks noChangeAspect="1"/>
          </p:cNvPicPr>
          <p:nvPr/>
        </p:nvPicPr>
        <p:blipFill>
          <a:blip r:embed="rId2" cstate="print"/>
          <a:srcRect l="15350" r="26375"/>
          <a:stretch>
            <a:fillRect/>
          </a:stretch>
        </p:blipFill>
        <p:spPr bwMode="auto">
          <a:xfrm>
            <a:off x="179388" y="277813"/>
            <a:ext cx="4895850" cy="630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28 Rasrelli Anna Ioannovna 3.jpg"/>
          <p:cNvPicPr>
            <a:picLocks noChangeAspect="1"/>
          </p:cNvPicPr>
          <p:nvPr/>
        </p:nvPicPr>
        <p:blipFill>
          <a:blip r:embed="rId3" cstate="print"/>
          <a:srcRect l="5804"/>
          <a:stretch>
            <a:fillRect/>
          </a:stretch>
        </p:blipFill>
        <p:spPr bwMode="auto">
          <a:xfrm>
            <a:off x="5508625" y="728663"/>
            <a:ext cx="3449638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32 Subin Ekat II zak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277813"/>
            <a:ext cx="4451350" cy="630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29 Subin Ekat II 1771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7504" y="4221088"/>
            <a:ext cx="1816212" cy="2520000"/>
          </a:xfrm>
          <a:prstGeom prst="rect">
            <a:avLst/>
          </a:prstGeom>
        </p:spPr>
      </p:pic>
      <p:pic>
        <p:nvPicPr>
          <p:cNvPr id="19460" name="Picture 4" descr="31 Subin Ekat II 179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050" y="1268413"/>
            <a:ext cx="2243138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3850" y="260350"/>
            <a:ext cx="33845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2400" dirty="0">
                <a:latin typeface="+mn-lt"/>
              </a:rPr>
              <a:t>Fedot Ivanovics Subin</a:t>
            </a:r>
            <a:endParaRPr lang="en-US" sz="2400" dirty="0">
              <a:latin typeface="+mn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Ф. И. Шубин. Портрет Павла I. Мрамор. Ок. 1797 г. Ленинград, Русский музей.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10000"/>
          </a:blip>
          <a:srcRect/>
          <a:stretch>
            <a:fillRect/>
          </a:stretch>
        </p:blipFill>
        <p:spPr bwMode="auto">
          <a:xfrm>
            <a:off x="323528" y="531857"/>
            <a:ext cx="4518521" cy="57942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33 Subin Pavel Ia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48064" y="443898"/>
            <a:ext cx="3689584" cy="59702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05  Rok Santi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7900" y="549275"/>
            <a:ext cx="4238625" cy="539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04  Rok Novosilce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79512" y="548680"/>
            <a:ext cx="4306329" cy="540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2772" name="TextBox 8"/>
          <p:cNvSpPr txBox="1">
            <a:spLocks noChangeArrowheads="1"/>
          </p:cNvSpPr>
          <p:nvPr/>
        </p:nvSpPr>
        <p:spPr bwMode="auto">
          <a:xfrm>
            <a:off x="179388" y="6092825"/>
            <a:ext cx="1079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>
                <a:solidFill>
                  <a:srgbClr val="49345F"/>
                </a:solidFill>
                <a:latin typeface="Georgia" pitchFamily="18" charset="0"/>
              </a:rPr>
              <a:t>1780</a:t>
            </a:r>
            <a:endParaRPr lang="en-US">
              <a:solidFill>
                <a:srgbClr val="49345F"/>
              </a:solidFill>
              <a:latin typeface="Georgia" pitchFamily="18" charset="0"/>
            </a:endParaRPr>
          </a:p>
        </p:txBody>
      </p:sp>
      <p:sp>
        <p:nvSpPr>
          <p:cNvPr id="32773" name="TextBox 9"/>
          <p:cNvSpPr txBox="1">
            <a:spLocks noChangeArrowheads="1"/>
          </p:cNvSpPr>
          <p:nvPr/>
        </p:nvSpPr>
        <p:spPr bwMode="auto">
          <a:xfrm>
            <a:off x="7667625" y="6237288"/>
            <a:ext cx="1081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>
                <a:solidFill>
                  <a:srgbClr val="49345F"/>
                </a:solidFill>
                <a:latin typeface="Georgia" pitchFamily="18" charset="0"/>
              </a:rPr>
              <a:t>1785</a:t>
            </a:r>
            <a:endParaRPr lang="en-US">
              <a:solidFill>
                <a:srgbClr val="49345F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187" y="116632"/>
            <a:ext cx="2681287" cy="194421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u-HU" sz="2000" b="1" cap="none" dirty="0" smtClean="0">
                <a:latin typeface="+mn-lt"/>
              </a:rPr>
              <a:t>Dmitrij </a:t>
            </a:r>
            <a:r>
              <a:rPr lang="hu-HU" sz="2000" b="1" cap="none" dirty="0" smtClean="0">
                <a:latin typeface="+mn-lt"/>
              </a:rPr>
              <a:t>Levickij</a:t>
            </a:r>
            <a:r>
              <a:rPr lang="en-US" sz="2000" b="1" cap="none" dirty="0" smtClean="0">
                <a:latin typeface="+mn-lt"/>
              </a:rPr>
              <a:t/>
            </a:r>
            <a:br>
              <a:rPr lang="en-US" sz="2000" b="1" cap="none" dirty="0" smtClean="0">
                <a:latin typeface="+mn-lt"/>
              </a:rPr>
            </a:br>
            <a:r>
              <a:rPr lang="en-US" sz="2000" b="1" cap="none" dirty="0" smtClean="0">
                <a:latin typeface="+mn-lt"/>
              </a:rPr>
              <a:t/>
            </a:r>
            <a:br>
              <a:rPr lang="en-US" sz="2000" b="1" cap="none" dirty="0" smtClean="0">
                <a:latin typeface="+mn-lt"/>
              </a:rPr>
            </a:br>
            <a:r>
              <a:rPr lang="en-US" sz="2000" b="1" cap="none" dirty="0" smtClean="0">
                <a:latin typeface="+mn-lt"/>
              </a:rPr>
              <a:t/>
            </a:r>
            <a:br>
              <a:rPr lang="en-US" sz="2000" b="1" cap="none" dirty="0" smtClean="0">
                <a:latin typeface="+mn-lt"/>
              </a:rPr>
            </a:br>
            <a:r>
              <a:rPr lang="en-US" sz="2000" b="1" cap="none" dirty="0">
                <a:latin typeface="+mn-lt"/>
              </a:rPr>
              <a:t/>
            </a:r>
            <a:br>
              <a:rPr lang="en-US" sz="2000" b="1" cap="none" dirty="0">
                <a:latin typeface="+mn-lt"/>
              </a:rPr>
            </a:br>
            <a:r>
              <a:rPr lang="hu-HU" sz="1600" b="1" cap="none" dirty="0" smtClean="0">
                <a:latin typeface="+mn-lt"/>
              </a:rPr>
              <a:t>Szmolnij </a:t>
            </a:r>
            <a:r>
              <a:rPr lang="hu-HU" sz="1600" b="1" cap="none" dirty="0" smtClean="0">
                <a:latin typeface="+mn-lt"/>
              </a:rPr>
              <a:t>növendékei</a:t>
            </a:r>
            <a:br>
              <a:rPr lang="hu-HU" sz="1600" b="1" cap="none" dirty="0" smtClean="0">
                <a:latin typeface="+mn-lt"/>
              </a:rPr>
            </a:br>
            <a:r>
              <a:rPr lang="hu-HU" sz="1600" cap="none" dirty="0" smtClean="0">
                <a:latin typeface="+mn-lt"/>
              </a:rPr>
              <a:t>1776</a:t>
            </a:r>
            <a:endParaRPr lang="en-US" sz="1600" cap="none" dirty="0">
              <a:latin typeface="+mn-lt"/>
            </a:endParaRPr>
          </a:p>
        </p:txBody>
      </p:sp>
      <p:pic>
        <p:nvPicPr>
          <p:cNvPr id="33795" name="Picture 2" descr="01 Lev Molchanov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17800"/>
            <a:ext cx="3141663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3" descr="02 Lev Borschov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341438"/>
            <a:ext cx="2663825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4" descr="03 Lev Alymov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0125" y="0"/>
            <a:ext cx="3063875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 descr="04 Lev Hovanskaja i Hruschjev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2636838"/>
            <a:ext cx="3033712" cy="399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2" descr="07 Lev Levshin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5888"/>
            <a:ext cx="2605087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3" descr="05 Lev Nelidov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688" y="188913"/>
            <a:ext cx="2387600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Box 4"/>
          <p:cNvSpPr txBox="1">
            <a:spLocks noChangeArrowheads="1"/>
          </p:cNvSpPr>
          <p:nvPr/>
        </p:nvSpPr>
        <p:spPr bwMode="auto">
          <a:xfrm>
            <a:off x="4140200" y="836613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>
                <a:solidFill>
                  <a:srgbClr val="49345F"/>
                </a:solidFill>
                <a:latin typeface="Georgia" pitchFamily="18" charset="0"/>
              </a:rPr>
              <a:t>1773 – 75 </a:t>
            </a:r>
            <a:endParaRPr lang="en-US">
              <a:solidFill>
                <a:srgbClr val="49345F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 descr="08 Lev Lvov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5888"/>
            <a:ext cx="2817812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2" descr="09 Lev Novikov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115888"/>
            <a:ext cx="3008312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3" descr="06 Lev Demidov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113" y="2781300"/>
            <a:ext cx="2903537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Box 4"/>
          <p:cNvSpPr txBox="1">
            <a:spLocks noChangeArrowheads="1"/>
          </p:cNvSpPr>
          <p:nvPr/>
        </p:nvSpPr>
        <p:spPr bwMode="auto">
          <a:xfrm>
            <a:off x="179388" y="4221163"/>
            <a:ext cx="12969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>
                <a:solidFill>
                  <a:srgbClr val="49345F"/>
                </a:solidFill>
                <a:latin typeface="Georgia" pitchFamily="18" charset="0"/>
              </a:rPr>
              <a:t>1789</a:t>
            </a:r>
            <a:endParaRPr lang="en-US">
              <a:solidFill>
                <a:srgbClr val="49345F"/>
              </a:solidFill>
              <a:latin typeface="Georgia" pitchFamily="18" charset="0"/>
            </a:endParaRPr>
          </a:p>
        </p:txBody>
      </p:sp>
      <p:sp>
        <p:nvSpPr>
          <p:cNvPr id="35846" name="TextBox 5"/>
          <p:cNvSpPr txBox="1">
            <a:spLocks noChangeArrowheads="1"/>
          </p:cNvSpPr>
          <p:nvPr/>
        </p:nvSpPr>
        <p:spPr bwMode="auto">
          <a:xfrm>
            <a:off x="7667625" y="4221163"/>
            <a:ext cx="12969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>
                <a:solidFill>
                  <a:srgbClr val="49345F"/>
                </a:solidFill>
                <a:latin typeface="Georgia" pitchFamily="18" charset="0"/>
              </a:rPr>
              <a:t>1797</a:t>
            </a:r>
            <a:endParaRPr lang="en-US">
              <a:solidFill>
                <a:srgbClr val="49345F"/>
              </a:solidFill>
              <a:latin typeface="Georgia" pitchFamily="18" charset="0"/>
            </a:endParaRPr>
          </a:p>
        </p:txBody>
      </p:sp>
      <p:sp>
        <p:nvSpPr>
          <p:cNvPr id="35847" name="TextBox 6"/>
          <p:cNvSpPr txBox="1">
            <a:spLocks noChangeArrowheads="1"/>
          </p:cNvSpPr>
          <p:nvPr/>
        </p:nvSpPr>
        <p:spPr bwMode="auto">
          <a:xfrm>
            <a:off x="3924300" y="2205038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>
                <a:solidFill>
                  <a:srgbClr val="49345F"/>
                </a:solidFill>
                <a:latin typeface="Georgia" pitchFamily="18" charset="0"/>
              </a:rPr>
              <a:t>1773 </a:t>
            </a:r>
            <a:endParaRPr lang="en-US">
              <a:solidFill>
                <a:srgbClr val="49345F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12 Lev Ekaterina II 178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40200" cy="630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 descr="12 Lev Ekaterina II 178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60350"/>
            <a:ext cx="4292600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Box 4"/>
          <p:cNvSpPr txBox="1">
            <a:spLocks noChangeArrowheads="1"/>
          </p:cNvSpPr>
          <p:nvPr/>
        </p:nvSpPr>
        <p:spPr bwMode="auto">
          <a:xfrm>
            <a:off x="0" y="638175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>
                <a:solidFill>
                  <a:srgbClr val="49345F"/>
                </a:solidFill>
                <a:latin typeface="Georgia" pitchFamily="18" charset="0"/>
              </a:rPr>
              <a:t>1780 körül</a:t>
            </a:r>
            <a:endParaRPr lang="en-US">
              <a:solidFill>
                <a:srgbClr val="49345F"/>
              </a:solidFill>
              <a:latin typeface="Georgia" pitchFamily="18" charset="0"/>
            </a:endParaRPr>
          </a:p>
        </p:txBody>
      </p:sp>
      <p:sp>
        <p:nvSpPr>
          <p:cNvPr id="36869" name="TextBox 5"/>
          <p:cNvSpPr txBox="1">
            <a:spLocks noChangeArrowheads="1"/>
          </p:cNvSpPr>
          <p:nvPr/>
        </p:nvSpPr>
        <p:spPr bwMode="auto">
          <a:xfrm>
            <a:off x="7848600" y="6308725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>
                <a:solidFill>
                  <a:srgbClr val="49345F"/>
                </a:solidFill>
                <a:latin typeface="Georgia" pitchFamily="18" charset="0"/>
              </a:rPr>
              <a:t>1783</a:t>
            </a:r>
            <a:endParaRPr lang="en-US">
              <a:solidFill>
                <a:srgbClr val="49345F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04" y="116632"/>
            <a:ext cx="3529418" cy="431229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u-HU" sz="2000" b="1" cap="none" dirty="0" smtClean="0">
                <a:latin typeface="+mn-lt"/>
              </a:rPr>
              <a:t>Vlagyimir Borovikovszkij</a:t>
            </a:r>
            <a:endParaRPr lang="en-US" sz="2000" cap="none" dirty="0">
              <a:latin typeface="+mn-lt"/>
            </a:endParaRPr>
          </a:p>
        </p:txBody>
      </p:sp>
      <p:sp>
        <p:nvSpPr>
          <p:cNvPr id="37893" name="TextBox 7"/>
          <p:cNvSpPr txBox="1">
            <a:spLocks noChangeArrowheads="1"/>
          </p:cNvSpPr>
          <p:nvPr/>
        </p:nvSpPr>
        <p:spPr bwMode="auto">
          <a:xfrm>
            <a:off x="4409528" y="6381328"/>
            <a:ext cx="7920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dirty="0">
                <a:solidFill>
                  <a:srgbClr val="49345F"/>
                </a:solidFill>
                <a:latin typeface="Georgia" pitchFamily="18" charset="0"/>
              </a:rPr>
              <a:t>1794</a:t>
            </a:r>
            <a:endParaRPr lang="en-US" dirty="0">
              <a:solidFill>
                <a:srgbClr val="49345F"/>
              </a:solidFill>
              <a:latin typeface="Georgia" pitchFamily="18" charset="0"/>
            </a:endParaRPr>
          </a:p>
        </p:txBody>
      </p:sp>
      <p:sp>
        <p:nvSpPr>
          <p:cNvPr id="37894" name="TextBox 8"/>
          <p:cNvSpPr txBox="1">
            <a:spLocks noChangeArrowheads="1"/>
          </p:cNvSpPr>
          <p:nvPr/>
        </p:nvSpPr>
        <p:spPr bwMode="auto">
          <a:xfrm>
            <a:off x="7884368" y="6093296"/>
            <a:ext cx="1043881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hu-HU" dirty="0">
                <a:solidFill>
                  <a:srgbClr val="49345F"/>
                </a:solidFill>
                <a:latin typeface="Georgia" pitchFamily="18" charset="0"/>
              </a:rPr>
              <a:t>1799</a:t>
            </a:r>
            <a:endParaRPr lang="en-US" dirty="0">
              <a:solidFill>
                <a:srgbClr val="49345F"/>
              </a:solidFill>
              <a:latin typeface="Georgia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572" y="0"/>
            <a:ext cx="4338427" cy="60932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9" y="692150"/>
            <a:ext cx="4179109" cy="61658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6" descr="09 Bor Sjestry Gagarin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04813"/>
            <a:ext cx="396240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8" descr="13 Bor Arsenjev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052513"/>
            <a:ext cx="440055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extBox 9"/>
          <p:cNvSpPr txBox="1">
            <a:spLocks noChangeArrowheads="1"/>
          </p:cNvSpPr>
          <p:nvPr/>
        </p:nvSpPr>
        <p:spPr bwMode="auto">
          <a:xfrm>
            <a:off x="250825" y="4941888"/>
            <a:ext cx="12969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>
                <a:solidFill>
                  <a:srgbClr val="49345F"/>
                </a:solidFill>
                <a:latin typeface="Georgia" pitchFamily="18" charset="0"/>
              </a:rPr>
              <a:t>1795</a:t>
            </a:r>
            <a:endParaRPr lang="en-US">
              <a:solidFill>
                <a:srgbClr val="49345F"/>
              </a:solidFill>
              <a:latin typeface="Georgia" pitchFamily="18" charset="0"/>
            </a:endParaRPr>
          </a:p>
        </p:txBody>
      </p:sp>
      <p:sp>
        <p:nvSpPr>
          <p:cNvPr id="38917" name="TextBox 10"/>
          <p:cNvSpPr txBox="1">
            <a:spLocks noChangeArrowheads="1"/>
          </p:cNvSpPr>
          <p:nvPr/>
        </p:nvSpPr>
        <p:spPr bwMode="auto">
          <a:xfrm>
            <a:off x="7019925" y="549275"/>
            <a:ext cx="1873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>
                <a:solidFill>
                  <a:srgbClr val="49345F"/>
                </a:solidFill>
                <a:latin typeface="Georgia" pitchFamily="18" charset="0"/>
              </a:rPr>
              <a:t>1790-es évek</a:t>
            </a:r>
            <a:endParaRPr lang="en-US">
              <a:solidFill>
                <a:srgbClr val="49345F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theme/_rels/them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theme/_rels/them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theme/_rels/them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theme/_rels/them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theme/_rels/them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theme/_rels/them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theme/_rels/them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theme/_rels/them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Brooklet">
  <a:themeElements>
    <a:clrScheme name="Slate">
      <a:dk1>
        <a:sysClr val="windowText" lastClr="000000"/>
      </a:dk1>
      <a:lt1>
        <a:sysClr val="window" lastClr="FFFFFF"/>
      </a:lt1>
      <a:dk2>
        <a:srgbClr val="433838"/>
      </a:dk2>
      <a:lt2>
        <a:srgbClr val="D8D8DC"/>
      </a:lt2>
      <a:accent1>
        <a:srgbClr val="9AA977"/>
      </a:accent1>
      <a:accent2>
        <a:srgbClr val="7BA8A9"/>
      </a:accent2>
      <a:accent3>
        <a:srgbClr val="907E8C"/>
      </a:accent3>
      <a:accent4>
        <a:srgbClr val="6AA07E"/>
      </a:accent4>
      <a:accent5>
        <a:srgbClr val="A5826D"/>
      </a:accent5>
      <a:accent6>
        <a:srgbClr val="BAB5A6"/>
      </a:accent6>
      <a:hlink>
        <a:srgbClr val="50797A"/>
      </a:hlink>
      <a:folHlink>
        <a:srgbClr val="806268"/>
      </a:folHlink>
    </a:clrScheme>
    <a:fontScheme name="Denise 1">
      <a:majorFont>
        <a:latin typeface="Cambria"/>
        <a:ea typeface=""/>
        <a:cs typeface=""/>
      </a:majorFont>
      <a:minorFont>
        <a:latin typeface="Georgia"/>
        <a:ea typeface=""/>
        <a:cs typeface=""/>
      </a:minorFont>
    </a:fontScheme>
    <a:fmtScheme name="Brooklet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6175" cap="flat" cmpd="sng" algn="ctr">
          <a:solidFill>
            <a:schemeClr val="phClr">
              <a:alpha val="100000"/>
            </a:schemeClr>
          </a:solidFill>
          <a:prstDash val="solid"/>
        </a:ln>
        <a:ln w="16350" cap="flat" cmpd="sng" algn="ctr">
          <a:solidFill>
            <a:schemeClr val="phClr">
              <a:alpha val="100000"/>
            </a:schemeClr>
          </a:solidFill>
          <a:prstDash val="solid"/>
        </a:ln>
        <a:ln w="29525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orthographicFront"/>
            <a:lightRig rig="soft" dir="t">
              <a:rot lat="0" lon="0" rev="0"/>
            </a:lightRig>
          </a:scene3d>
        </a:effectStyle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perspectiveFront" fov="7200000"/>
            <a:lightRig rig="glow" dir="t">
              <a:rot lat="0" lon="0" rev="21000000"/>
            </a:lightRig>
          </a:scene3d>
          <a:sp3d>
            <a:bevelT w="304800" h="44450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perspectiveFront" fov="0"/>
            <a:lightRig rig="glow" dir="t">
              <a:rot lat="0" lon="0" rev="21000000"/>
            </a:lightRig>
          </a:scene3d>
          <a:sp3d>
            <a:bevelT w="342900" h="38100" prst="softRound"/>
            <a:bevelB w="342900" h="38100" prst="softRound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75000"/>
              </a:schemeClr>
            </a:gs>
            <a:gs pos="65000">
              <a:schemeClr val="phClr">
                <a:shade val="75000"/>
              </a:schemeClr>
            </a:gs>
            <a:gs pos="100000">
              <a:schemeClr val="phClr">
                <a:shade val="75000"/>
              </a:schemeClr>
            </a:gs>
          </a:gsLst>
          <a:lin ang="16200000" scaled="1"/>
        </a:gradFill>
        <a:blipFill rotWithShape="0"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75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Celebration">
  <a:themeElements>
    <a:clrScheme name="Celebration">
      <a:dk1>
        <a:srgbClr val="49345F"/>
      </a:dk1>
      <a:lt1>
        <a:srgbClr val="DDD9C3"/>
      </a:lt1>
      <a:dk2>
        <a:srgbClr val="000000"/>
      </a:dk2>
      <a:lt2>
        <a:srgbClr val="FFFFFF"/>
      </a:lt2>
      <a:accent1>
        <a:srgbClr val="310095"/>
      </a:accent1>
      <a:accent2>
        <a:srgbClr val="886286"/>
      </a:accent2>
      <a:accent3>
        <a:srgbClr val="A082F5"/>
      </a:accent3>
      <a:accent4>
        <a:srgbClr val="5061C8"/>
      </a:accent4>
      <a:accent5>
        <a:srgbClr val="00AAAA"/>
      </a:accent5>
      <a:accent6>
        <a:srgbClr val="008040"/>
      </a:accent6>
      <a:hlink>
        <a:srgbClr val="A2A2FF"/>
      </a:hlink>
      <a:folHlink>
        <a:srgbClr val="CF9BF7"/>
      </a:folHlink>
    </a:clrScheme>
    <a:fontScheme name="Denise 1">
      <a:majorFont>
        <a:latin typeface="Cambria"/>
        <a:ea typeface=""/>
        <a:cs typeface=""/>
      </a:majorFont>
      <a:minorFont>
        <a:latin typeface="Georgia"/>
        <a:ea typeface=""/>
        <a:cs typeface=""/>
      </a:minorFont>
    </a:fontScheme>
    <a:fmtScheme name="Celebr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blipFill rotWithShape="1">
          <a:blip xmlns:r="http://schemas.openxmlformats.org/officeDocument/2006/relationships" r:embed="rId1">
            <a:duotone>
              <a:schemeClr val="phClr">
                <a:tint val="30000"/>
                <a:satMod val="175000"/>
              </a:schemeClr>
              <a:schemeClr val="phClr">
                <a:shade val="50000"/>
                <a:satMod val="115000"/>
              </a:schemeClr>
            </a:duotone>
          </a:blip>
          <a:tile tx="0" ty="0" sx="80000" sy="8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76200">
              <a:srgbClr val="000000">
                <a:alpha val="50000"/>
              </a:srgb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7800000"/>
            </a:lightRig>
          </a:scene3d>
          <a:sp3d>
            <a:bevelT w="63500" h="38100" prst="relaxedInset"/>
          </a:sp3d>
        </a:effectStyle>
      </a:effectStyleLst>
      <a:bgFillStyleLst>
        <a:blipFill rotWithShape="1">
          <a:blip xmlns:r="http://schemas.openxmlformats.org/officeDocument/2006/relationships" r:embed="rId2">
            <a:duotone>
              <a:schemeClr val="phClr">
                <a:tint val="80000"/>
                <a:satMod val="300000"/>
                <a:lumMod val="110000"/>
              </a:schemeClr>
              <a:schemeClr val="phClr">
                <a:shade val="50000"/>
                <a:satMod val="13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Celebration">
  <a:themeElements>
    <a:clrScheme name="Celebration">
      <a:dk1>
        <a:srgbClr val="49345F"/>
      </a:dk1>
      <a:lt1>
        <a:srgbClr val="DDD9C3"/>
      </a:lt1>
      <a:dk2>
        <a:srgbClr val="000000"/>
      </a:dk2>
      <a:lt2>
        <a:srgbClr val="FFFFFF"/>
      </a:lt2>
      <a:accent1>
        <a:srgbClr val="310095"/>
      </a:accent1>
      <a:accent2>
        <a:srgbClr val="886286"/>
      </a:accent2>
      <a:accent3>
        <a:srgbClr val="A082F5"/>
      </a:accent3>
      <a:accent4>
        <a:srgbClr val="5061C8"/>
      </a:accent4>
      <a:accent5>
        <a:srgbClr val="00AAAA"/>
      </a:accent5>
      <a:accent6>
        <a:srgbClr val="008040"/>
      </a:accent6>
      <a:hlink>
        <a:srgbClr val="A2A2FF"/>
      </a:hlink>
      <a:folHlink>
        <a:srgbClr val="CF9BF7"/>
      </a:folHlink>
    </a:clrScheme>
    <a:fontScheme name="Denise 1">
      <a:majorFont>
        <a:latin typeface="Cambria"/>
        <a:ea typeface=""/>
        <a:cs typeface=""/>
      </a:majorFont>
      <a:minorFont>
        <a:latin typeface="Georgia"/>
        <a:ea typeface=""/>
        <a:cs typeface=""/>
      </a:minorFont>
    </a:fontScheme>
    <a:fmtScheme name="Celebr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blipFill rotWithShape="1">
          <a:blip xmlns:r="http://schemas.openxmlformats.org/officeDocument/2006/relationships" r:embed="rId1">
            <a:duotone>
              <a:schemeClr val="phClr">
                <a:tint val="30000"/>
                <a:satMod val="175000"/>
              </a:schemeClr>
              <a:schemeClr val="phClr">
                <a:shade val="50000"/>
                <a:satMod val="115000"/>
              </a:schemeClr>
            </a:duotone>
          </a:blip>
          <a:tile tx="0" ty="0" sx="80000" sy="8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76200">
              <a:srgbClr val="000000">
                <a:alpha val="50000"/>
              </a:srgb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7800000"/>
            </a:lightRig>
          </a:scene3d>
          <a:sp3d>
            <a:bevelT w="63500" h="38100" prst="relaxedInset"/>
          </a:sp3d>
        </a:effectStyle>
      </a:effectStyleLst>
      <a:bgFillStyleLst>
        <a:blipFill rotWithShape="1">
          <a:blip xmlns:r="http://schemas.openxmlformats.org/officeDocument/2006/relationships" r:embed="rId2">
            <a:duotone>
              <a:schemeClr val="phClr">
                <a:tint val="80000"/>
                <a:satMod val="300000"/>
                <a:lumMod val="110000"/>
              </a:schemeClr>
              <a:schemeClr val="phClr">
                <a:shade val="50000"/>
                <a:satMod val="13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Celebration">
  <a:themeElements>
    <a:clrScheme name="Celebration">
      <a:dk1>
        <a:srgbClr val="49345F"/>
      </a:dk1>
      <a:lt1>
        <a:srgbClr val="DDD9C3"/>
      </a:lt1>
      <a:dk2>
        <a:srgbClr val="000000"/>
      </a:dk2>
      <a:lt2>
        <a:srgbClr val="FFFFFF"/>
      </a:lt2>
      <a:accent1>
        <a:srgbClr val="310095"/>
      </a:accent1>
      <a:accent2>
        <a:srgbClr val="886286"/>
      </a:accent2>
      <a:accent3>
        <a:srgbClr val="A082F5"/>
      </a:accent3>
      <a:accent4>
        <a:srgbClr val="5061C8"/>
      </a:accent4>
      <a:accent5>
        <a:srgbClr val="00AAAA"/>
      </a:accent5>
      <a:accent6>
        <a:srgbClr val="008040"/>
      </a:accent6>
      <a:hlink>
        <a:srgbClr val="A2A2FF"/>
      </a:hlink>
      <a:folHlink>
        <a:srgbClr val="CF9BF7"/>
      </a:folHlink>
    </a:clrScheme>
    <a:fontScheme name="Denise 1">
      <a:majorFont>
        <a:latin typeface="Cambria"/>
        <a:ea typeface=""/>
        <a:cs typeface=""/>
      </a:majorFont>
      <a:minorFont>
        <a:latin typeface="Georgia"/>
        <a:ea typeface=""/>
        <a:cs typeface=""/>
      </a:minorFont>
    </a:fontScheme>
    <a:fmtScheme name="Celebr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blipFill rotWithShape="1">
          <a:blip xmlns:r="http://schemas.openxmlformats.org/officeDocument/2006/relationships" r:embed="rId1">
            <a:duotone>
              <a:schemeClr val="phClr">
                <a:tint val="30000"/>
                <a:satMod val="175000"/>
              </a:schemeClr>
              <a:schemeClr val="phClr">
                <a:shade val="50000"/>
                <a:satMod val="115000"/>
              </a:schemeClr>
            </a:duotone>
          </a:blip>
          <a:tile tx="0" ty="0" sx="80000" sy="8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76200">
              <a:srgbClr val="000000">
                <a:alpha val="50000"/>
              </a:srgb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7800000"/>
            </a:lightRig>
          </a:scene3d>
          <a:sp3d>
            <a:bevelT w="63500" h="38100" prst="relaxedInset"/>
          </a:sp3d>
        </a:effectStyle>
      </a:effectStyleLst>
      <a:bgFillStyleLst>
        <a:blipFill rotWithShape="1">
          <a:blip xmlns:r="http://schemas.openxmlformats.org/officeDocument/2006/relationships" r:embed="rId2">
            <a:duotone>
              <a:schemeClr val="phClr">
                <a:tint val="80000"/>
                <a:satMod val="300000"/>
                <a:lumMod val="110000"/>
              </a:schemeClr>
              <a:schemeClr val="phClr">
                <a:shade val="50000"/>
                <a:satMod val="13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elebration">
  <a:themeElements>
    <a:clrScheme name="Celebration">
      <a:dk1>
        <a:srgbClr val="49345F"/>
      </a:dk1>
      <a:lt1>
        <a:srgbClr val="DDD9C3"/>
      </a:lt1>
      <a:dk2>
        <a:srgbClr val="000000"/>
      </a:dk2>
      <a:lt2>
        <a:srgbClr val="FFFFFF"/>
      </a:lt2>
      <a:accent1>
        <a:srgbClr val="310095"/>
      </a:accent1>
      <a:accent2>
        <a:srgbClr val="886286"/>
      </a:accent2>
      <a:accent3>
        <a:srgbClr val="A082F5"/>
      </a:accent3>
      <a:accent4>
        <a:srgbClr val="5061C8"/>
      </a:accent4>
      <a:accent5>
        <a:srgbClr val="00AAAA"/>
      </a:accent5>
      <a:accent6>
        <a:srgbClr val="008040"/>
      </a:accent6>
      <a:hlink>
        <a:srgbClr val="A2A2FF"/>
      </a:hlink>
      <a:folHlink>
        <a:srgbClr val="CF9BF7"/>
      </a:folHlink>
    </a:clrScheme>
    <a:fontScheme name="Denise 1">
      <a:majorFont>
        <a:latin typeface="Cambria"/>
        <a:ea typeface=""/>
        <a:cs typeface=""/>
      </a:majorFont>
      <a:minorFont>
        <a:latin typeface="Georgia"/>
        <a:ea typeface=""/>
        <a:cs typeface=""/>
      </a:minorFont>
    </a:fontScheme>
    <a:fmtScheme name="Celebr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blipFill rotWithShape="1">
          <a:blip xmlns:r="http://schemas.openxmlformats.org/officeDocument/2006/relationships" r:embed="rId1">
            <a:duotone>
              <a:schemeClr val="phClr">
                <a:tint val="30000"/>
                <a:satMod val="175000"/>
              </a:schemeClr>
              <a:schemeClr val="phClr">
                <a:shade val="50000"/>
                <a:satMod val="115000"/>
              </a:schemeClr>
            </a:duotone>
          </a:blip>
          <a:tile tx="0" ty="0" sx="80000" sy="8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76200">
              <a:srgbClr val="000000">
                <a:alpha val="50000"/>
              </a:srgb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7800000"/>
            </a:lightRig>
          </a:scene3d>
          <a:sp3d>
            <a:bevelT w="63500" h="38100" prst="relaxedInset"/>
          </a:sp3d>
        </a:effectStyle>
      </a:effectStyleLst>
      <a:bgFillStyleLst>
        <a:blipFill rotWithShape="1">
          <a:blip xmlns:r="http://schemas.openxmlformats.org/officeDocument/2006/relationships" r:embed="rId2">
            <a:duotone>
              <a:schemeClr val="phClr">
                <a:tint val="80000"/>
                <a:satMod val="300000"/>
                <a:lumMod val="110000"/>
              </a:schemeClr>
              <a:schemeClr val="phClr">
                <a:shade val="50000"/>
                <a:satMod val="13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elebration">
  <a:themeElements>
    <a:clrScheme name="Celebration">
      <a:dk1>
        <a:srgbClr val="49345F"/>
      </a:dk1>
      <a:lt1>
        <a:srgbClr val="DDD9C3"/>
      </a:lt1>
      <a:dk2>
        <a:srgbClr val="000000"/>
      </a:dk2>
      <a:lt2>
        <a:srgbClr val="FFFFFF"/>
      </a:lt2>
      <a:accent1>
        <a:srgbClr val="310095"/>
      </a:accent1>
      <a:accent2>
        <a:srgbClr val="886286"/>
      </a:accent2>
      <a:accent3>
        <a:srgbClr val="A082F5"/>
      </a:accent3>
      <a:accent4>
        <a:srgbClr val="5061C8"/>
      </a:accent4>
      <a:accent5>
        <a:srgbClr val="00AAAA"/>
      </a:accent5>
      <a:accent6>
        <a:srgbClr val="008040"/>
      </a:accent6>
      <a:hlink>
        <a:srgbClr val="A2A2FF"/>
      </a:hlink>
      <a:folHlink>
        <a:srgbClr val="CF9BF7"/>
      </a:folHlink>
    </a:clrScheme>
    <a:fontScheme name="Denise 1">
      <a:majorFont>
        <a:latin typeface="Cambria"/>
        <a:ea typeface=""/>
        <a:cs typeface=""/>
      </a:majorFont>
      <a:minorFont>
        <a:latin typeface="Georgia"/>
        <a:ea typeface=""/>
        <a:cs typeface=""/>
      </a:minorFont>
    </a:fontScheme>
    <a:fmtScheme name="Celebr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blipFill rotWithShape="1">
          <a:blip xmlns:r="http://schemas.openxmlformats.org/officeDocument/2006/relationships" r:embed="rId1">
            <a:duotone>
              <a:schemeClr val="phClr">
                <a:tint val="30000"/>
                <a:satMod val="175000"/>
              </a:schemeClr>
              <a:schemeClr val="phClr">
                <a:shade val="50000"/>
                <a:satMod val="115000"/>
              </a:schemeClr>
            </a:duotone>
          </a:blip>
          <a:tile tx="0" ty="0" sx="80000" sy="8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76200">
              <a:srgbClr val="000000">
                <a:alpha val="50000"/>
              </a:srgb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7800000"/>
            </a:lightRig>
          </a:scene3d>
          <a:sp3d>
            <a:bevelT w="63500" h="38100" prst="relaxedInset"/>
          </a:sp3d>
        </a:effectStyle>
      </a:effectStyleLst>
      <a:bgFillStyleLst>
        <a:blipFill rotWithShape="1">
          <a:blip xmlns:r="http://schemas.openxmlformats.org/officeDocument/2006/relationships" r:embed="rId2">
            <a:duotone>
              <a:schemeClr val="phClr">
                <a:tint val="80000"/>
                <a:satMod val="300000"/>
                <a:lumMod val="110000"/>
              </a:schemeClr>
              <a:schemeClr val="phClr">
                <a:shade val="50000"/>
                <a:satMod val="13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elebration">
  <a:themeElements>
    <a:clrScheme name="Celebration">
      <a:dk1>
        <a:srgbClr val="49345F"/>
      </a:dk1>
      <a:lt1>
        <a:srgbClr val="DDD9C3"/>
      </a:lt1>
      <a:dk2>
        <a:srgbClr val="000000"/>
      </a:dk2>
      <a:lt2>
        <a:srgbClr val="FFFFFF"/>
      </a:lt2>
      <a:accent1>
        <a:srgbClr val="310095"/>
      </a:accent1>
      <a:accent2>
        <a:srgbClr val="886286"/>
      </a:accent2>
      <a:accent3>
        <a:srgbClr val="A082F5"/>
      </a:accent3>
      <a:accent4>
        <a:srgbClr val="5061C8"/>
      </a:accent4>
      <a:accent5>
        <a:srgbClr val="00AAAA"/>
      </a:accent5>
      <a:accent6>
        <a:srgbClr val="008040"/>
      </a:accent6>
      <a:hlink>
        <a:srgbClr val="A2A2FF"/>
      </a:hlink>
      <a:folHlink>
        <a:srgbClr val="CF9BF7"/>
      </a:folHlink>
    </a:clrScheme>
    <a:fontScheme name="Denise 1">
      <a:majorFont>
        <a:latin typeface="Cambria"/>
        <a:ea typeface=""/>
        <a:cs typeface=""/>
      </a:majorFont>
      <a:minorFont>
        <a:latin typeface="Georgia"/>
        <a:ea typeface=""/>
        <a:cs typeface=""/>
      </a:minorFont>
    </a:fontScheme>
    <a:fmtScheme name="Celebr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blipFill rotWithShape="1">
          <a:blip xmlns:r="http://schemas.openxmlformats.org/officeDocument/2006/relationships" r:embed="rId1">
            <a:duotone>
              <a:schemeClr val="phClr">
                <a:tint val="30000"/>
                <a:satMod val="175000"/>
              </a:schemeClr>
              <a:schemeClr val="phClr">
                <a:shade val="50000"/>
                <a:satMod val="115000"/>
              </a:schemeClr>
            </a:duotone>
          </a:blip>
          <a:tile tx="0" ty="0" sx="80000" sy="8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76200">
              <a:srgbClr val="000000">
                <a:alpha val="50000"/>
              </a:srgb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7800000"/>
            </a:lightRig>
          </a:scene3d>
          <a:sp3d>
            <a:bevelT w="63500" h="38100" prst="relaxedInset"/>
          </a:sp3d>
        </a:effectStyle>
      </a:effectStyleLst>
      <a:bgFillStyleLst>
        <a:blipFill rotWithShape="1">
          <a:blip xmlns:r="http://schemas.openxmlformats.org/officeDocument/2006/relationships" r:embed="rId2">
            <a:duotone>
              <a:schemeClr val="phClr">
                <a:tint val="80000"/>
                <a:satMod val="300000"/>
                <a:lumMod val="110000"/>
              </a:schemeClr>
              <a:schemeClr val="phClr">
                <a:shade val="50000"/>
                <a:satMod val="13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elebration">
  <a:themeElements>
    <a:clrScheme name="Celebration">
      <a:dk1>
        <a:srgbClr val="49345F"/>
      </a:dk1>
      <a:lt1>
        <a:srgbClr val="DDD9C3"/>
      </a:lt1>
      <a:dk2>
        <a:srgbClr val="000000"/>
      </a:dk2>
      <a:lt2>
        <a:srgbClr val="FFFFFF"/>
      </a:lt2>
      <a:accent1>
        <a:srgbClr val="310095"/>
      </a:accent1>
      <a:accent2>
        <a:srgbClr val="886286"/>
      </a:accent2>
      <a:accent3>
        <a:srgbClr val="A082F5"/>
      </a:accent3>
      <a:accent4>
        <a:srgbClr val="5061C8"/>
      </a:accent4>
      <a:accent5>
        <a:srgbClr val="00AAAA"/>
      </a:accent5>
      <a:accent6>
        <a:srgbClr val="008040"/>
      </a:accent6>
      <a:hlink>
        <a:srgbClr val="A2A2FF"/>
      </a:hlink>
      <a:folHlink>
        <a:srgbClr val="CF9BF7"/>
      </a:folHlink>
    </a:clrScheme>
    <a:fontScheme name="Denise 1">
      <a:majorFont>
        <a:latin typeface="Cambria"/>
        <a:ea typeface=""/>
        <a:cs typeface=""/>
      </a:majorFont>
      <a:minorFont>
        <a:latin typeface="Georgia"/>
        <a:ea typeface=""/>
        <a:cs typeface=""/>
      </a:minorFont>
    </a:fontScheme>
    <a:fmtScheme name="Celebr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blipFill rotWithShape="1">
          <a:blip xmlns:r="http://schemas.openxmlformats.org/officeDocument/2006/relationships" r:embed="rId1">
            <a:duotone>
              <a:schemeClr val="phClr">
                <a:tint val="30000"/>
                <a:satMod val="175000"/>
              </a:schemeClr>
              <a:schemeClr val="phClr">
                <a:shade val="50000"/>
                <a:satMod val="115000"/>
              </a:schemeClr>
            </a:duotone>
          </a:blip>
          <a:tile tx="0" ty="0" sx="80000" sy="8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76200">
              <a:srgbClr val="000000">
                <a:alpha val="50000"/>
              </a:srgb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7800000"/>
            </a:lightRig>
          </a:scene3d>
          <a:sp3d>
            <a:bevelT w="63500" h="38100" prst="relaxedInset"/>
          </a:sp3d>
        </a:effectStyle>
      </a:effectStyleLst>
      <a:bgFillStyleLst>
        <a:blipFill rotWithShape="1">
          <a:blip xmlns:r="http://schemas.openxmlformats.org/officeDocument/2006/relationships" r:embed="rId2">
            <a:duotone>
              <a:schemeClr val="phClr">
                <a:tint val="80000"/>
                <a:satMod val="300000"/>
                <a:lumMod val="110000"/>
              </a:schemeClr>
              <a:schemeClr val="phClr">
                <a:shade val="50000"/>
                <a:satMod val="13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Celebration">
  <a:themeElements>
    <a:clrScheme name="Celebration">
      <a:dk1>
        <a:srgbClr val="49345F"/>
      </a:dk1>
      <a:lt1>
        <a:srgbClr val="DDD9C3"/>
      </a:lt1>
      <a:dk2>
        <a:srgbClr val="000000"/>
      </a:dk2>
      <a:lt2>
        <a:srgbClr val="FFFFFF"/>
      </a:lt2>
      <a:accent1>
        <a:srgbClr val="310095"/>
      </a:accent1>
      <a:accent2>
        <a:srgbClr val="886286"/>
      </a:accent2>
      <a:accent3>
        <a:srgbClr val="A082F5"/>
      </a:accent3>
      <a:accent4>
        <a:srgbClr val="5061C8"/>
      </a:accent4>
      <a:accent5>
        <a:srgbClr val="00AAAA"/>
      </a:accent5>
      <a:accent6>
        <a:srgbClr val="008040"/>
      </a:accent6>
      <a:hlink>
        <a:srgbClr val="A2A2FF"/>
      </a:hlink>
      <a:folHlink>
        <a:srgbClr val="CF9BF7"/>
      </a:folHlink>
    </a:clrScheme>
    <a:fontScheme name="Denise 1">
      <a:majorFont>
        <a:latin typeface="Cambria"/>
        <a:ea typeface=""/>
        <a:cs typeface=""/>
      </a:majorFont>
      <a:minorFont>
        <a:latin typeface="Georgia"/>
        <a:ea typeface=""/>
        <a:cs typeface=""/>
      </a:minorFont>
    </a:fontScheme>
    <a:fmtScheme name="Celebr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blipFill rotWithShape="1">
          <a:blip xmlns:r="http://schemas.openxmlformats.org/officeDocument/2006/relationships" r:embed="rId1">
            <a:duotone>
              <a:schemeClr val="phClr">
                <a:tint val="30000"/>
                <a:satMod val="175000"/>
              </a:schemeClr>
              <a:schemeClr val="phClr">
                <a:shade val="50000"/>
                <a:satMod val="115000"/>
              </a:schemeClr>
            </a:duotone>
          </a:blip>
          <a:tile tx="0" ty="0" sx="80000" sy="8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76200">
              <a:srgbClr val="000000">
                <a:alpha val="50000"/>
              </a:srgb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7800000"/>
            </a:lightRig>
          </a:scene3d>
          <a:sp3d>
            <a:bevelT w="63500" h="38100" prst="relaxedInset"/>
          </a:sp3d>
        </a:effectStyle>
      </a:effectStyleLst>
      <a:bgFillStyleLst>
        <a:blipFill rotWithShape="1">
          <a:blip xmlns:r="http://schemas.openxmlformats.org/officeDocument/2006/relationships" r:embed="rId2">
            <a:duotone>
              <a:schemeClr val="phClr">
                <a:tint val="80000"/>
                <a:satMod val="300000"/>
                <a:lumMod val="110000"/>
              </a:schemeClr>
              <a:schemeClr val="phClr">
                <a:shade val="50000"/>
                <a:satMod val="13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Celebration">
  <a:themeElements>
    <a:clrScheme name="Celebration">
      <a:dk1>
        <a:srgbClr val="49345F"/>
      </a:dk1>
      <a:lt1>
        <a:srgbClr val="DDD9C3"/>
      </a:lt1>
      <a:dk2>
        <a:srgbClr val="000000"/>
      </a:dk2>
      <a:lt2>
        <a:srgbClr val="FFFFFF"/>
      </a:lt2>
      <a:accent1>
        <a:srgbClr val="310095"/>
      </a:accent1>
      <a:accent2>
        <a:srgbClr val="886286"/>
      </a:accent2>
      <a:accent3>
        <a:srgbClr val="A082F5"/>
      </a:accent3>
      <a:accent4>
        <a:srgbClr val="5061C8"/>
      </a:accent4>
      <a:accent5>
        <a:srgbClr val="00AAAA"/>
      </a:accent5>
      <a:accent6>
        <a:srgbClr val="008040"/>
      </a:accent6>
      <a:hlink>
        <a:srgbClr val="A2A2FF"/>
      </a:hlink>
      <a:folHlink>
        <a:srgbClr val="CF9BF7"/>
      </a:folHlink>
    </a:clrScheme>
    <a:fontScheme name="Denise 1">
      <a:majorFont>
        <a:latin typeface="Cambria"/>
        <a:ea typeface=""/>
        <a:cs typeface=""/>
      </a:majorFont>
      <a:minorFont>
        <a:latin typeface="Georgia"/>
        <a:ea typeface=""/>
        <a:cs typeface=""/>
      </a:minorFont>
    </a:fontScheme>
    <a:fmtScheme name="Celebr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blipFill rotWithShape="1">
          <a:blip xmlns:r="http://schemas.openxmlformats.org/officeDocument/2006/relationships" r:embed="rId1">
            <a:duotone>
              <a:schemeClr val="phClr">
                <a:tint val="30000"/>
                <a:satMod val="175000"/>
              </a:schemeClr>
              <a:schemeClr val="phClr">
                <a:shade val="50000"/>
                <a:satMod val="115000"/>
              </a:schemeClr>
            </a:duotone>
          </a:blip>
          <a:tile tx="0" ty="0" sx="80000" sy="8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76200">
              <a:srgbClr val="000000">
                <a:alpha val="50000"/>
              </a:srgb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7800000"/>
            </a:lightRig>
          </a:scene3d>
          <a:sp3d>
            <a:bevelT w="63500" h="38100" prst="relaxedInset"/>
          </a:sp3d>
        </a:effectStyle>
      </a:effectStyleLst>
      <a:bgFillStyleLst>
        <a:blipFill rotWithShape="1">
          <a:blip xmlns:r="http://schemas.openxmlformats.org/officeDocument/2006/relationships" r:embed="rId2">
            <a:duotone>
              <a:schemeClr val="phClr">
                <a:tint val="80000"/>
                <a:satMod val="300000"/>
                <a:lumMod val="110000"/>
              </a:schemeClr>
              <a:schemeClr val="phClr">
                <a:shade val="50000"/>
                <a:satMod val="13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Celebration">
  <a:themeElements>
    <a:clrScheme name="Celebration">
      <a:dk1>
        <a:srgbClr val="49345F"/>
      </a:dk1>
      <a:lt1>
        <a:srgbClr val="DDD9C3"/>
      </a:lt1>
      <a:dk2>
        <a:srgbClr val="000000"/>
      </a:dk2>
      <a:lt2>
        <a:srgbClr val="FFFFFF"/>
      </a:lt2>
      <a:accent1>
        <a:srgbClr val="310095"/>
      </a:accent1>
      <a:accent2>
        <a:srgbClr val="886286"/>
      </a:accent2>
      <a:accent3>
        <a:srgbClr val="A082F5"/>
      </a:accent3>
      <a:accent4>
        <a:srgbClr val="5061C8"/>
      </a:accent4>
      <a:accent5>
        <a:srgbClr val="00AAAA"/>
      </a:accent5>
      <a:accent6>
        <a:srgbClr val="008040"/>
      </a:accent6>
      <a:hlink>
        <a:srgbClr val="A2A2FF"/>
      </a:hlink>
      <a:folHlink>
        <a:srgbClr val="CF9BF7"/>
      </a:folHlink>
    </a:clrScheme>
    <a:fontScheme name="Denise 1">
      <a:majorFont>
        <a:latin typeface="Cambria"/>
        <a:ea typeface=""/>
        <a:cs typeface=""/>
      </a:majorFont>
      <a:minorFont>
        <a:latin typeface="Georgia"/>
        <a:ea typeface=""/>
        <a:cs typeface=""/>
      </a:minorFont>
    </a:fontScheme>
    <a:fmtScheme name="Celebr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blipFill rotWithShape="1">
          <a:blip xmlns:r="http://schemas.openxmlformats.org/officeDocument/2006/relationships" r:embed="rId1">
            <a:duotone>
              <a:schemeClr val="phClr">
                <a:tint val="30000"/>
                <a:satMod val="175000"/>
              </a:schemeClr>
              <a:schemeClr val="phClr">
                <a:shade val="50000"/>
                <a:satMod val="115000"/>
              </a:schemeClr>
            </a:duotone>
          </a:blip>
          <a:tile tx="0" ty="0" sx="80000" sy="8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76200">
              <a:srgbClr val="000000">
                <a:alpha val="50000"/>
              </a:srgb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7800000"/>
            </a:lightRig>
          </a:scene3d>
          <a:sp3d>
            <a:bevelT w="63500" h="38100" prst="relaxedInset"/>
          </a:sp3d>
        </a:effectStyle>
      </a:effectStyleLst>
      <a:bgFillStyleLst>
        <a:blipFill rotWithShape="1">
          <a:blip xmlns:r="http://schemas.openxmlformats.org/officeDocument/2006/relationships" r:embed="rId2">
            <a:duotone>
              <a:schemeClr val="phClr">
                <a:tint val="80000"/>
                <a:satMod val="300000"/>
                <a:lumMod val="110000"/>
              </a:schemeClr>
              <a:schemeClr val="phClr">
                <a:shade val="50000"/>
                <a:satMod val="13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Celebration">
  <a:themeElements>
    <a:clrScheme name="Celebration">
      <a:dk1>
        <a:srgbClr val="49345F"/>
      </a:dk1>
      <a:lt1>
        <a:srgbClr val="DDD9C3"/>
      </a:lt1>
      <a:dk2>
        <a:srgbClr val="000000"/>
      </a:dk2>
      <a:lt2>
        <a:srgbClr val="FFFFFF"/>
      </a:lt2>
      <a:accent1>
        <a:srgbClr val="310095"/>
      </a:accent1>
      <a:accent2>
        <a:srgbClr val="886286"/>
      </a:accent2>
      <a:accent3>
        <a:srgbClr val="A082F5"/>
      </a:accent3>
      <a:accent4>
        <a:srgbClr val="5061C8"/>
      </a:accent4>
      <a:accent5>
        <a:srgbClr val="00AAAA"/>
      </a:accent5>
      <a:accent6>
        <a:srgbClr val="008040"/>
      </a:accent6>
      <a:hlink>
        <a:srgbClr val="A2A2FF"/>
      </a:hlink>
      <a:folHlink>
        <a:srgbClr val="CF9BF7"/>
      </a:folHlink>
    </a:clrScheme>
    <a:fontScheme name="Denise 1">
      <a:majorFont>
        <a:latin typeface="Cambria"/>
        <a:ea typeface=""/>
        <a:cs typeface=""/>
      </a:majorFont>
      <a:minorFont>
        <a:latin typeface="Georgia"/>
        <a:ea typeface=""/>
        <a:cs typeface=""/>
      </a:minorFont>
    </a:fontScheme>
    <a:fmtScheme name="Celebr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blipFill rotWithShape="1">
          <a:blip xmlns:r="http://schemas.openxmlformats.org/officeDocument/2006/relationships" r:embed="rId1">
            <a:duotone>
              <a:schemeClr val="phClr">
                <a:tint val="30000"/>
                <a:satMod val="175000"/>
              </a:schemeClr>
              <a:schemeClr val="phClr">
                <a:shade val="50000"/>
                <a:satMod val="115000"/>
              </a:schemeClr>
            </a:duotone>
          </a:blip>
          <a:tile tx="0" ty="0" sx="80000" sy="8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76200">
              <a:srgbClr val="000000">
                <a:alpha val="50000"/>
              </a:srgb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7800000"/>
            </a:lightRig>
          </a:scene3d>
          <a:sp3d>
            <a:bevelT w="63500" h="38100" prst="relaxedInset"/>
          </a:sp3d>
        </a:effectStyle>
      </a:effectStyleLst>
      <a:bgFillStyleLst>
        <a:blipFill rotWithShape="1">
          <a:blip xmlns:r="http://schemas.openxmlformats.org/officeDocument/2006/relationships" r:embed="rId2">
            <a:duotone>
              <a:schemeClr val="phClr">
                <a:tint val="80000"/>
                <a:satMod val="300000"/>
                <a:lumMod val="110000"/>
              </a:schemeClr>
              <a:schemeClr val="phClr">
                <a:shade val="50000"/>
                <a:satMod val="13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elebration">
    <a:dk1>
      <a:srgbClr val="49345F"/>
    </a:dk1>
    <a:lt1>
      <a:srgbClr val="DDD9C3"/>
    </a:lt1>
    <a:dk2>
      <a:srgbClr val="000000"/>
    </a:dk2>
    <a:lt2>
      <a:srgbClr val="FFFFFF"/>
    </a:lt2>
    <a:accent1>
      <a:srgbClr val="310095"/>
    </a:accent1>
    <a:accent2>
      <a:srgbClr val="886286"/>
    </a:accent2>
    <a:accent3>
      <a:srgbClr val="A082F5"/>
    </a:accent3>
    <a:accent4>
      <a:srgbClr val="5061C8"/>
    </a:accent4>
    <a:accent5>
      <a:srgbClr val="00AAAA"/>
    </a:accent5>
    <a:accent6>
      <a:srgbClr val="008040"/>
    </a:accent6>
    <a:hlink>
      <a:srgbClr val="A2A2FF"/>
    </a:hlink>
    <a:folHlink>
      <a:srgbClr val="CF9BF7"/>
    </a:folHlink>
  </a:clrScheme>
</a:themeOverride>
</file>

<file path=ppt/theme/themeOverride10.xml><?xml version="1.0" encoding="utf-8"?>
<a:themeOverride xmlns:a="http://schemas.openxmlformats.org/drawingml/2006/main">
  <a:clrScheme name="Celebration">
    <a:dk1>
      <a:srgbClr val="49345F"/>
    </a:dk1>
    <a:lt1>
      <a:srgbClr val="DDD9C3"/>
    </a:lt1>
    <a:dk2>
      <a:srgbClr val="000000"/>
    </a:dk2>
    <a:lt2>
      <a:srgbClr val="FFFFFF"/>
    </a:lt2>
    <a:accent1>
      <a:srgbClr val="310095"/>
    </a:accent1>
    <a:accent2>
      <a:srgbClr val="886286"/>
    </a:accent2>
    <a:accent3>
      <a:srgbClr val="A082F5"/>
    </a:accent3>
    <a:accent4>
      <a:srgbClr val="5061C8"/>
    </a:accent4>
    <a:accent5>
      <a:srgbClr val="00AAAA"/>
    </a:accent5>
    <a:accent6>
      <a:srgbClr val="008040"/>
    </a:accent6>
    <a:hlink>
      <a:srgbClr val="A2A2FF"/>
    </a:hlink>
    <a:folHlink>
      <a:srgbClr val="CF9BF7"/>
    </a:folHlink>
  </a:clrScheme>
</a:themeOverride>
</file>

<file path=ppt/theme/themeOverride11.xml><?xml version="1.0" encoding="utf-8"?>
<a:themeOverride xmlns:a="http://schemas.openxmlformats.org/drawingml/2006/main">
  <a:clrScheme name="Celebration">
    <a:dk1>
      <a:srgbClr val="49345F"/>
    </a:dk1>
    <a:lt1>
      <a:srgbClr val="DDD9C3"/>
    </a:lt1>
    <a:dk2>
      <a:srgbClr val="000000"/>
    </a:dk2>
    <a:lt2>
      <a:srgbClr val="FFFFFF"/>
    </a:lt2>
    <a:accent1>
      <a:srgbClr val="310095"/>
    </a:accent1>
    <a:accent2>
      <a:srgbClr val="886286"/>
    </a:accent2>
    <a:accent3>
      <a:srgbClr val="A082F5"/>
    </a:accent3>
    <a:accent4>
      <a:srgbClr val="5061C8"/>
    </a:accent4>
    <a:accent5>
      <a:srgbClr val="00AAAA"/>
    </a:accent5>
    <a:accent6>
      <a:srgbClr val="008040"/>
    </a:accent6>
    <a:hlink>
      <a:srgbClr val="A2A2FF"/>
    </a:hlink>
    <a:folHlink>
      <a:srgbClr val="CF9BF7"/>
    </a:folHlink>
  </a:clrScheme>
</a:themeOverride>
</file>

<file path=ppt/theme/themeOverride2.xml><?xml version="1.0" encoding="utf-8"?>
<a:themeOverride xmlns:a="http://schemas.openxmlformats.org/drawingml/2006/main">
  <a:clrScheme name="Celebration">
    <a:dk1>
      <a:srgbClr val="49345F"/>
    </a:dk1>
    <a:lt1>
      <a:srgbClr val="DDD9C3"/>
    </a:lt1>
    <a:dk2>
      <a:srgbClr val="000000"/>
    </a:dk2>
    <a:lt2>
      <a:srgbClr val="FFFFFF"/>
    </a:lt2>
    <a:accent1>
      <a:srgbClr val="310095"/>
    </a:accent1>
    <a:accent2>
      <a:srgbClr val="886286"/>
    </a:accent2>
    <a:accent3>
      <a:srgbClr val="A082F5"/>
    </a:accent3>
    <a:accent4>
      <a:srgbClr val="5061C8"/>
    </a:accent4>
    <a:accent5>
      <a:srgbClr val="00AAAA"/>
    </a:accent5>
    <a:accent6>
      <a:srgbClr val="008040"/>
    </a:accent6>
    <a:hlink>
      <a:srgbClr val="A2A2FF"/>
    </a:hlink>
    <a:folHlink>
      <a:srgbClr val="CF9BF7"/>
    </a:folHlink>
  </a:clrScheme>
</a:themeOverride>
</file>

<file path=ppt/theme/themeOverride3.xml><?xml version="1.0" encoding="utf-8"?>
<a:themeOverride xmlns:a="http://schemas.openxmlformats.org/drawingml/2006/main">
  <a:clrScheme name="Celebration">
    <a:dk1>
      <a:srgbClr val="49345F"/>
    </a:dk1>
    <a:lt1>
      <a:srgbClr val="DDD9C3"/>
    </a:lt1>
    <a:dk2>
      <a:srgbClr val="000000"/>
    </a:dk2>
    <a:lt2>
      <a:srgbClr val="FFFFFF"/>
    </a:lt2>
    <a:accent1>
      <a:srgbClr val="310095"/>
    </a:accent1>
    <a:accent2>
      <a:srgbClr val="886286"/>
    </a:accent2>
    <a:accent3>
      <a:srgbClr val="A082F5"/>
    </a:accent3>
    <a:accent4>
      <a:srgbClr val="5061C8"/>
    </a:accent4>
    <a:accent5>
      <a:srgbClr val="00AAAA"/>
    </a:accent5>
    <a:accent6>
      <a:srgbClr val="008040"/>
    </a:accent6>
    <a:hlink>
      <a:srgbClr val="A2A2FF"/>
    </a:hlink>
    <a:folHlink>
      <a:srgbClr val="CF9BF7"/>
    </a:folHlink>
  </a:clrScheme>
</a:themeOverride>
</file>

<file path=ppt/theme/themeOverride4.xml><?xml version="1.0" encoding="utf-8"?>
<a:themeOverride xmlns:a="http://schemas.openxmlformats.org/drawingml/2006/main">
  <a:clrScheme name="Celebration">
    <a:dk1>
      <a:srgbClr val="49345F"/>
    </a:dk1>
    <a:lt1>
      <a:srgbClr val="DDD9C3"/>
    </a:lt1>
    <a:dk2>
      <a:srgbClr val="000000"/>
    </a:dk2>
    <a:lt2>
      <a:srgbClr val="FFFFFF"/>
    </a:lt2>
    <a:accent1>
      <a:srgbClr val="310095"/>
    </a:accent1>
    <a:accent2>
      <a:srgbClr val="886286"/>
    </a:accent2>
    <a:accent3>
      <a:srgbClr val="A082F5"/>
    </a:accent3>
    <a:accent4>
      <a:srgbClr val="5061C8"/>
    </a:accent4>
    <a:accent5>
      <a:srgbClr val="00AAAA"/>
    </a:accent5>
    <a:accent6>
      <a:srgbClr val="008040"/>
    </a:accent6>
    <a:hlink>
      <a:srgbClr val="A2A2FF"/>
    </a:hlink>
    <a:folHlink>
      <a:srgbClr val="CF9BF7"/>
    </a:folHlink>
  </a:clrScheme>
</a:themeOverride>
</file>

<file path=ppt/theme/themeOverride5.xml><?xml version="1.0" encoding="utf-8"?>
<a:themeOverride xmlns:a="http://schemas.openxmlformats.org/drawingml/2006/main">
  <a:clrScheme name="Celebration">
    <a:dk1>
      <a:srgbClr val="49345F"/>
    </a:dk1>
    <a:lt1>
      <a:srgbClr val="DDD9C3"/>
    </a:lt1>
    <a:dk2>
      <a:srgbClr val="000000"/>
    </a:dk2>
    <a:lt2>
      <a:srgbClr val="FFFFFF"/>
    </a:lt2>
    <a:accent1>
      <a:srgbClr val="310095"/>
    </a:accent1>
    <a:accent2>
      <a:srgbClr val="886286"/>
    </a:accent2>
    <a:accent3>
      <a:srgbClr val="A082F5"/>
    </a:accent3>
    <a:accent4>
      <a:srgbClr val="5061C8"/>
    </a:accent4>
    <a:accent5>
      <a:srgbClr val="00AAAA"/>
    </a:accent5>
    <a:accent6>
      <a:srgbClr val="008040"/>
    </a:accent6>
    <a:hlink>
      <a:srgbClr val="A2A2FF"/>
    </a:hlink>
    <a:folHlink>
      <a:srgbClr val="CF9BF7"/>
    </a:folHlink>
  </a:clrScheme>
</a:themeOverride>
</file>

<file path=ppt/theme/themeOverride6.xml><?xml version="1.0" encoding="utf-8"?>
<a:themeOverride xmlns:a="http://schemas.openxmlformats.org/drawingml/2006/main">
  <a:clrScheme name="Celebration">
    <a:dk1>
      <a:srgbClr val="49345F"/>
    </a:dk1>
    <a:lt1>
      <a:srgbClr val="DDD9C3"/>
    </a:lt1>
    <a:dk2>
      <a:srgbClr val="000000"/>
    </a:dk2>
    <a:lt2>
      <a:srgbClr val="FFFFFF"/>
    </a:lt2>
    <a:accent1>
      <a:srgbClr val="310095"/>
    </a:accent1>
    <a:accent2>
      <a:srgbClr val="886286"/>
    </a:accent2>
    <a:accent3>
      <a:srgbClr val="A082F5"/>
    </a:accent3>
    <a:accent4>
      <a:srgbClr val="5061C8"/>
    </a:accent4>
    <a:accent5>
      <a:srgbClr val="00AAAA"/>
    </a:accent5>
    <a:accent6>
      <a:srgbClr val="008040"/>
    </a:accent6>
    <a:hlink>
      <a:srgbClr val="A2A2FF"/>
    </a:hlink>
    <a:folHlink>
      <a:srgbClr val="CF9BF7"/>
    </a:folHlink>
  </a:clrScheme>
</a:themeOverride>
</file>

<file path=ppt/theme/themeOverride7.xml><?xml version="1.0" encoding="utf-8"?>
<a:themeOverride xmlns:a="http://schemas.openxmlformats.org/drawingml/2006/main">
  <a:clrScheme name="Celebration">
    <a:dk1>
      <a:srgbClr val="49345F"/>
    </a:dk1>
    <a:lt1>
      <a:srgbClr val="DDD9C3"/>
    </a:lt1>
    <a:dk2>
      <a:srgbClr val="000000"/>
    </a:dk2>
    <a:lt2>
      <a:srgbClr val="FFFFFF"/>
    </a:lt2>
    <a:accent1>
      <a:srgbClr val="310095"/>
    </a:accent1>
    <a:accent2>
      <a:srgbClr val="886286"/>
    </a:accent2>
    <a:accent3>
      <a:srgbClr val="A082F5"/>
    </a:accent3>
    <a:accent4>
      <a:srgbClr val="5061C8"/>
    </a:accent4>
    <a:accent5>
      <a:srgbClr val="00AAAA"/>
    </a:accent5>
    <a:accent6>
      <a:srgbClr val="008040"/>
    </a:accent6>
    <a:hlink>
      <a:srgbClr val="A2A2FF"/>
    </a:hlink>
    <a:folHlink>
      <a:srgbClr val="CF9BF7"/>
    </a:folHlink>
  </a:clrScheme>
</a:themeOverride>
</file>

<file path=ppt/theme/themeOverride8.xml><?xml version="1.0" encoding="utf-8"?>
<a:themeOverride xmlns:a="http://schemas.openxmlformats.org/drawingml/2006/main">
  <a:clrScheme name="Celebration">
    <a:dk1>
      <a:srgbClr val="49345F"/>
    </a:dk1>
    <a:lt1>
      <a:srgbClr val="DDD9C3"/>
    </a:lt1>
    <a:dk2>
      <a:srgbClr val="000000"/>
    </a:dk2>
    <a:lt2>
      <a:srgbClr val="FFFFFF"/>
    </a:lt2>
    <a:accent1>
      <a:srgbClr val="310095"/>
    </a:accent1>
    <a:accent2>
      <a:srgbClr val="886286"/>
    </a:accent2>
    <a:accent3>
      <a:srgbClr val="A082F5"/>
    </a:accent3>
    <a:accent4>
      <a:srgbClr val="5061C8"/>
    </a:accent4>
    <a:accent5>
      <a:srgbClr val="00AAAA"/>
    </a:accent5>
    <a:accent6>
      <a:srgbClr val="008040"/>
    </a:accent6>
    <a:hlink>
      <a:srgbClr val="A2A2FF"/>
    </a:hlink>
    <a:folHlink>
      <a:srgbClr val="CF9BF7"/>
    </a:folHlink>
  </a:clrScheme>
</a:themeOverride>
</file>

<file path=ppt/theme/themeOverride9.xml><?xml version="1.0" encoding="utf-8"?>
<a:themeOverride xmlns:a="http://schemas.openxmlformats.org/drawingml/2006/main">
  <a:clrScheme name="Celebration">
    <a:dk1>
      <a:srgbClr val="49345F"/>
    </a:dk1>
    <a:lt1>
      <a:srgbClr val="DDD9C3"/>
    </a:lt1>
    <a:dk2>
      <a:srgbClr val="000000"/>
    </a:dk2>
    <a:lt2>
      <a:srgbClr val="FFFFFF"/>
    </a:lt2>
    <a:accent1>
      <a:srgbClr val="310095"/>
    </a:accent1>
    <a:accent2>
      <a:srgbClr val="886286"/>
    </a:accent2>
    <a:accent3>
      <a:srgbClr val="A082F5"/>
    </a:accent3>
    <a:accent4>
      <a:srgbClr val="5061C8"/>
    </a:accent4>
    <a:accent5>
      <a:srgbClr val="00AAAA"/>
    </a:accent5>
    <a:accent6>
      <a:srgbClr val="008040"/>
    </a:accent6>
    <a:hlink>
      <a:srgbClr val="A2A2FF"/>
    </a:hlink>
    <a:folHlink>
      <a:srgbClr val="CF9BF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Brooklet</Template>
  <TotalTime>217</TotalTime>
  <Words>39</Words>
  <Application>Microsoft Office PowerPoint</Application>
  <PresentationFormat>On-screen Show (4:3)</PresentationFormat>
  <Paragraphs>24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22</vt:i4>
      </vt:variant>
    </vt:vector>
  </HeadingPairs>
  <TitlesOfParts>
    <vt:vector size="41" baseType="lpstr">
      <vt:lpstr>ＭＳ Ｐゴシック</vt:lpstr>
      <vt:lpstr>Arial</vt:lpstr>
      <vt:lpstr>Cambria</vt:lpstr>
      <vt:lpstr>Century</vt:lpstr>
      <vt:lpstr>Constantia</vt:lpstr>
      <vt:lpstr>Georgia</vt:lpstr>
      <vt:lpstr>Wingdings</vt:lpstr>
      <vt:lpstr>Brooklet</vt:lpstr>
      <vt:lpstr>Celebration</vt:lpstr>
      <vt:lpstr>1_Celebration</vt:lpstr>
      <vt:lpstr>2_Celebration</vt:lpstr>
      <vt:lpstr>3_Celebration</vt:lpstr>
      <vt:lpstr>4_Celebration</vt:lpstr>
      <vt:lpstr>5_Celebration</vt:lpstr>
      <vt:lpstr>6_Celebration</vt:lpstr>
      <vt:lpstr>7_Celebration</vt:lpstr>
      <vt:lpstr>8_Celebration</vt:lpstr>
      <vt:lpstr>9_Celebration</vt:lpstr>
      <vt:lpstr>10_Celebration</vt:lpstr>
      <vt:lpstr>PowerPoint Presentation</vt:lpstr>
      <vt:lpstr>Fjodor Rokotov</vt:lpstr>
      <vt:lpstr>PowerPoint Presentation</vt:lpstr>
      <vt:lpstr>Dmitrij Levickij    Szmolnij növendékei 1776</vt:lpstr>
      <vt:lpstr>PowerPoint Presentation</vt:lpstr>
      <vt:lpstr>PowerPoint Presentation</vt:lpstr>
      <vt:lpstr>PowerPoint Presentation</vt:lpstr>
      <vt:lpstr>Vlagyimir Borovikovszkij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denise</dc:creator>
  <cp:lastModifiedBy>Denise Szokolov</cp:lastModifiedBy>
  <cp:revision>45</cp:revision>
  <dcterms:created xsi:type="dcterms:W3CDTF">2010-11-10T17:44:39Z</dcterms:created>
  <dcterms:modified xsi:type="dcterms:W3CDTF">2019-05-11T15:49:33Z</dcterms:modified>
</cp:coreProperties>
</file>